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heme/theme3.xml" ContentType="application/vnd.openxmlformats-officedocument.theme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notesSlides/notesSlide1.xml" ContentType="application/vnd.openxmlformats-officedocument.presentationml.notesSlide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notesSlides/notesSlide2.xml" ContentType="application/vnd.openxmlformats-officedocument.presentationml.notesSlide+xml"/>
  <Override PartName="/ppt/tags/tag146.xml" ContentType="application/vnd.openxmlformats-officedocument.presentationml.tags+xml"/>
  <Override PartName="/ppt/notesSlides/notesSlide3.xml" ContentType="application/vnd.openxmlformats-officedocument.presentationml.notesSlide+xml"/>
  <Override PartName="/ppt/tags/tag147.xml" ContentType="application/vnd.openxmlformats-officedocument.presentationml.tags+xml"/>
  <Override PartName="/ppt/notesSlides/notesSlide4.xml" ContentType="application/vnd.openxmlformats-officedocument.presentationml.notesSlide+xml"/>
  <Override PartName="/ppt/tags/tag148.xml" ContentType="application/vnd.openxmlformats-officedocument.presentationml.tags+xml"/>
  <Override PartName="/ppt/notesSlides/notesSlide5.xml" ContentType="application/vnd.openxmlformats-officedocument.presentationml.notesSlide+xml"/>
  <Override PartName="/ppt/tags/tag149.xml" ContentType="application/vnd.openxmlformats-officedocument.presentationml.tags+xml"/>
  <Override PartName="/ppt/notesSlides/notesSlide6.xml" ContentType="application/vnd.openxmlformats-officedocument.presentationml.notesSlide+xml"/>
  <Override PartName="/ppt/tags/tag150.xml" ContentType="application/vnd.openxmlformats-officedocument.presentationml.tags+xml"/>
  <Override PartName="/ppt/notesSlides/notesSlide7.xml" ContentType="application/vnd.openxmlformats-officedocument.presentationml.notesSlide+xml"/>
  <Override PartName="/ppt/tags/tag151.xml" ContentType="application/vnd.openxmlformats-officedocument.presentationml.tags+xml"/>
  <Override PartName="/ppt/notesSlides/notesSlide8.xml" ContentType="application/vnd.openxmlformats-officedocument.presentationml.notesSlide+xml"/>
  <Override PartName="/ppt/tags/tag152.xml" ContentType="application/vnd.openxmlformats-officedocument.presentationml.tags+xml"/>
  <Override PartName="/ppt/notesSlides/notesSlide9.xml" ContentType="application/vnd.openxmlformats-officedocument.presentationml.notesSlide+xml"/>
  <Override PartName="/ppt/tags/tag153.xml" ContentType="application/vnd.openxmlformats-officedocument.presentationml.tags+xml"/>
  <Override PartName="/ppt/notesSlides/notesSlide10.xml" ContentType="application/vnd.openxmlformats-officedocument.presentationml.notesSlide+xml"/>
  <Override PartName="/ppt/tags/tag154.xml" ContentType="application/vnd.openxmlformats-officedocument.presentationml.tags+xml"/>
  <Override PartName="/ppt/notesSlides/notesSlide11.xml" ContentType="application/vnd.openxmlformats-officedocument.presentationml.notesSlide+xml"/>
  <Override PartName="/ppt/tags/tag155.xml" ContentType="application/vnd.openxmlformats-officedocument.presentationml.tags+xml"/>
  <Override PartName="/ppt/notesSlides/notesSlide12.xml" ContentType="application/vnd.openxmlformats-officedocument.presentationml.notesSlide+xml"/>
  <Override PartName="/ppt/tags/tag156.xml" ContentType="application/vnd.openxmlformats-officedocument.presentationml.tags+xml"/>
  <Override PartName="/ppt/notesSlides/notesSlide13.xml" ContentType="application/vnd.openxmlformats-officedocument.presentationml.notesSlide+xml"/>
  <Override PartName="/ppt/tags/tag157.xml" ContentType="application/vnd.openxmlformats-officedocument.presentationml.tags+xml"/>
  <Override PartName="/ppt/notesSlides/notesSlide14.xml" ContentType="application/vnd.openxmlformats-officedocument.presentationml.notesSlide+xml"/>
  <Override PartName="/ppt/tags/tag158.xml" ContentType="application/vnd.openxmlformats-officedocument.presentationml.tags+xml"/>
  <Override PartName="/ppt/notesSlides/notesSlide15.xml" ContentType="application/vnd.openxmlformats-officedocument.presentationml.notesSlide+xml"/>
  <Override PartName="/ppt/tags/tag159.xml" ContentType="application/vnd.openxmlformats-officedocument.presentationml.tags+xml"/>
  <Override PartName="/ppt/notesSlides/notesSlide16.xml" ContentType="application/vnd.openxmlformats-officedocument.presentationml.notesSlide+xml"/>
  <Override PartName="/ppt/tags/tag160.xml" ContentType="application/vnd.openxmlformats-officedocument.presentationml.tags+xml"/>
  <Override PartName="/ppt/notesSlides/notesSlide17.xml" ContentType="application/vnd.openxmlformats-officedocument.presentationml.notesSlide+xml"/>
  <Override PartName="/ppt/tags/tag161.xml" ContentType="application/vnd.openxmlformats-officedocument.presentationml.tags+xml"/>
  <Override PartName="/ppt/notesSlides/notesSlide18.xml" ContentType="application/vnd.openxmlformats-officedocument.presentationml.notesSlide+xml"/>
  <Override PartName="/ppt/tags/tag162.xml" ContentType="application/vnd.openxmlformats-officedocument.presentationml.tags+xml"/>
  <Override PartName="/ppt/notesSlides/notesSlide19.xml" ContentType="application/vnd.openxmlformats-officedocument.presentationml.notesSlide+xml"/>
  <Override PartName="/ppt/tags/tag163.xml" ContentType="application/vnd.openxmlformats-officedocument.presentationml.tags+xml"/>
  <Override PartName="/ppt/notesSlides/notesSlide20.xml" ContentType="application/vnd.openxmlformats-officedocument.presentationml.notesSlide+xml"/>
  <Override PartName="/ppt/tags/tag164.xml" ContentType="application/vnd.openxmlformats-officedocument.presentationml.tags+xml"/>
  <Override PartName="/ppt/notesSlides/notesSlide21.xml" ContentType="application/vnd.openxmlformats-officedocument.presentationml.notesSlide+xml"/>
  <Override PartName="/ppt/tags/tag165.xml" ContentType="application/vnd.openxmlformats-officedocument.presentationml.tags+xml"/>
  <Override PartName="/ppt/notesSlides/notesSlide22.xml" ContentType="application/vnd.openxmlformats-officedocument.presentationml.notesSlide+xml"/>
  <Override PartName="/ppt/tags/tag166.xml" ContentType="application/vnd.openxmlformats-officedocument.presentationml.tags+xml"/>
  <Override PartName="/ppt/notesSlides/notesSlide23.xml" ContentType="application/vnd.openxmlformats-officedocument.presentationml.notesSlide+xml"/>
  <Override PartName="/ppt/tags/tag167.xml" ContentType="application/vnd.openxmlformats-officedocument.presentationml.tags+xml"/>
  <Override PartName="/ppt/notesSlides/notesSlide24.xml" ContentType="application/vnd.openxmlformats-officedocument.presentationml.notesSlide+xml"/>
  <Override PartName="/ppt/tags/tag168.xml" ContentType="application/vnd.openxmlformats-officedocument.presentationml.tags+xml"/>
  <Override PartName="/ppt/notesSlides/notesSlide25.xml" ContentType="application/vnd.openxmlformats-officedocument.presentationml.notesSlide+xml"/>
  <Override PartName="/ppt/tags/tag169.xml" ContentType="application/vnd.openxmlformats-officedocument.presentationml.tags+xml"/>
  <Override PartName="/ppt/notesSlides/notesSlide26.xml" ContentType="application/vnd.openxmlformats-officedocument.presentationml.notesSlide+xml"/>
  <Override PartName="/ppt/tags/tag170.xml" ContentType="application/vnd.openxmlformats-officedocument.presentationml.tags+xml"/>
  <Override PartName="/ppt/notesSlides/notesSlide27.xml" ContentType="application/vnd.openxmlformats-officedocument.presentationml.notesSlide+xml"/>
  <Override PartName="/ppt/tags/tag171.xml" ContentType="application/vnd.openxmlformats-officedocument.presentationml.tags+xml"/>
  <Override PartName="/ppt/notesSlides/notesSlide28.xml" ContentType="application/vnd.openxmlformats-officedocument.presentationml.notesSlide+xml"/>
  <Override PartName="/ppt/tags/tag172.xml" ContentType="application/vnd.openxmlformats-officedocument.presentationml.tags+xml"/>
  <Override PartName="/ppt/notesSlides/notesSlide29.xml" ContentType="application/vnd.openxmlformats-officedocument.presentationml.notesSlide+xml"/>
  <Override PartName="/ppt/tags/tag173.xml" ContentType="application/vnd.openxmlformats-officedocument.presentationml.tags+xml"/>
  <Override PartName="/ppt/notesSlides/notesSlide30.xml" ContentType="application/vnd.openxmlformats-officedocument.presentationml.notesSlide+xml"/>
  <Override PartName="/ppt/tags/tag174.xml" ContentType="application/vnd.openxmlformats-officedocument.presentationml.tags+xml"/>
  <Override PartName="/ppt/notesSlides/notesSlide31.xml" ContentType="application/vnd.openxmlformats-officedocument.presentationml.notesSlide+xml"/>
  <Override PartName="/ppt/tags/tag175.xml" ContentType="application/vnd.openxmlformats-officedocument.presentationml.tags+xml"/>
  <Override PartName="/ppt/notesSlides/notesSlide32.xml" ContentType="application/vnd.openxmlformats-officedocument.presentationml.notesSlide+xml"/>
  <Override PartName="/ppt/tags/tag176.xml" ContentType="application/vnd.openxmlformats-officedocument.presentationml.tags+xml"/>
  <Override PartName="/ppt/notesSlides/notesSlide33.xml" ContentType="application/vnd.openxmlformats-officedocument.presentationml.notesSlide+xml"/>
  <Override PartName="/ppt/tags/tag177.xml" ContentType="application/vnd.openxmlformats-officedocument.presentationml.tags+xml"/>
  <Override PartName="/ppt/notesSlides/notesSlide34.xml" ContentType="application/vnd.openxmlformats-officedocument.presentationml.notesSlide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38"/>
  </p:notesMasterIdLst>
  <p:sldIdLst>
    <p:sldId id="281" r:id="rId3"/>
    <p:sldId id="458" r:id="rId4"/>
    <p:sldId id="1171" r:id="rId5"/>
    <p:sldId id="1172" r:id="rId6"/>
    <p:sldId id="1173" r:id="rId7"/>
    <p:sldId id="1174" r:id="rId8"/>
    <p:sldId id="1176" r:id="rId9"/>
    <p:sldId id="1177" r:id="rId10"/>
    <p:sldId id="1178" r:id="rId11"/>
    <p:sldId id="1179" r:id="rId12"/>
    <p:sldId id="1180" r:id="rId13"/>
    <p:sldId id="1182" r:id="rId14"/>
    <p:sldId id="1183" r:id="rId15"/>
    <p:sldId id="1184" r:id="rId16"/>
    <p:sldId id="1185" r:id="rId17"/>
    <p:sldId id="1186" r:id="rId18"/>
    <p:sldId id="1189" r:id="rId19"/>
    <p:sldId id="1190" r:id="rId20"/>
    <p:sldId id="455" r:id="rId21"/>
    <p:sldId id="1152" r:id="rId22"/>
    <p:sldId id="1153" r:id="rId23"/>
    <p:sldId id="1154" r:id="rId24"/>
    <p:sldId id="1156" r:id="rId25"/>
    <p:sldId id="1157" r:id="rId26"/>
    <p:sldId id="1158" r:id="rId27"/>
    <p:sldId id="1159" r:id="rId28"/>
    <p:sldId id="1160" r:id="rId29"/>
    <p:sldId id="1162" r:id="rId30"/>
    <p:sldId id="1163" r:id="rId31"/>
    <p:sldId id="1164" r:id="rId32"/>
    <p:sldId id="1165" r:id="rId33"/>
    <p:sldId id="1166" r:id="rId34"/>
    <p:sldId id="1169" r:id="rId35"/>
    <p:sldId id="1170" r:id="rId36"/>
    <p:sldId id="280" r:id="rId37"/>
  </p:sldIdLst>
  <p:sldSz cx="12192000" cy="6858000"/>
  <p:notesSz cx="6858000" cy="9144000"/>
  <p:custDataLst>
    <p:tags r:id="rId3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504" userDrawn="1">
          <p15:clr>
            <a:srgbClr val="A4A3A4"/>
          </p15:clr>
        </p15:guide>
        <p15:guide id="2" pos="382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大众学生" initials="大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8E2"/>
    <a:srgbClr val="E2E4EB"/>
    <a:srgbClr val="0C284B"/>
    <a:srgbClr val="0F2B51"/>
    <a:srgbClr val="0E2D5C"/>
    <a:srgbClr val="0C294E"/>
    <a:srgbClr val="0E3060"/>
    <a:srgbClr val="154068"/>
    <a:srgbClr val="0D2C54"/>
    <a:srgbClr val="142F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-2382" y="-1146"/>
      </p:cViewPr>
      <p:guideLst>
        <p:guide orient="horz" pos="2504"/>
        <p:guide pos="382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gs" Target="tags/tag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2024/11/11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530" y="1143000"/>
            <a:ext cx="548694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81903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4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7.xml"/><Relationship Id="rId4" Type="http://schemas.openxmlformats.org/officeDocument/2006/relationships/tags" Target="../tags/tag56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4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67.xml"/><Relationship Id="rId1" Type="http://schemas.openxmlformats.org/officeDocument/2006/relationships/tags" Target="../tags/tag66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tags" Target="../tags/tag70.xml"/><Relationship Id="rId2" Type="http://schemas.openxmlformats.org/officeDocument/2006/relationships/tags" Target="../tags/tag69.xml"/><Relationship Id="rId1" Type="http://schemas.openxmlformats.org/officeDocument/2006/relationships/tags" Target="../tags/tag68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72.xml"/><Relationship Id="rId4" Type="http://schemas.openxmlformats.org/officeDocument/2006/relationships/tags" Target="../tags/tag7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75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6" Type="http://schemas.openxmlformats.org/officeDocument/2006/relationships/tags" Target="../tags/tag78.xml"/><Relationship Id="rId5" Type="http://schemas.openxmlformats.org/officeDocument/2006/relationships/tags" Target="../tags/tag77.xml"/><Relationship Id="rId4" Type="http://schemas.openxmlformats.org/officeDocument/2006/relationships/tags" Target="../tags/tag76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tags" Target="../tags/tag86.xml"/><Relationship Id="rId3" Type="http://schemas.openxmlformats.org/officeDocument/2006/relationships/tags" Target="../tags/tag81.xml"/><Relationship Id="rId7" Type="http://schemas.openxmlformats.org/officeDocument/2006/relationships/tags" Target="../tags/tag85.xml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6" Type="http://schemas.openxmlformats.org/officeDocument/2006/relationships/tags" Target="../tags/tag84.xml"/><Relationship Id="rId5" Type="http://schemas.openxmlformats.org/officeDocument/2006/relationships/tags" Target="../tags/tag83.xml"/><Relationship Id="rId4" Type="http://schemas.openxmlformats.org/officeDocument/2006/relationships/tags" Target="../tags/tag82.xml"/><Relationship Id="rId9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tags" Target="../tags/tag89.xml"/><Relationship Id="rId2" Type="http://schemas.openxmlformats.org/officeDocument/2006/relationships/tags" Target="../tags/tag88.xml"/><Relationship Id="rId1" Type="http://schemas.openxmlformats.org/officeDocument/2006/relationships/tags" Target="../tags/tag87.xml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90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tags" Target="../tags/tag91.xml"/><Relationship Id="rId4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96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95.xml"/><Relationship Id="rId1" Type="http://schemas.openxmlformats.org/officeDocument/2006/relationships/tags" Target="../tags/tag94.xml"/><Relationship Id="rId6" Type="http://schemas.openxmlformats.org/officeDocument/2006/relationships/tags" Target="../tags/tag99.xml"/><Relationship Id="rId5" Type="http://schemas.openxmlformats.org/officeDocument/2006/relationships/tags" Target="../tags/tag98.xml"/><Relationship Id="rId4" Type="http://schemas.openxmlformats.org/officeDocument/2006/relationships/tags" Target="../tags/tag97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tags" Target="../tags/tag102.xml"/><Relationship Id="rId2" Type="http://schemas.openxmlformats.org/officeDocument/2006/relationships/tags" Target="../tags/tag101.xml"/><Relationship Id="rId1" Type="http://schemas.openxmlformats.org/officeDocument/2006/relationships/tags" Target="../tags/tag100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104.xml"/><Relationship Id="rId4" Type="http://schemas.openxmlformats.org/officeDocument/2006/relationships/tags" Target="../tags/tag10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tags" Target="../tags/tag107.xml"/><Relationship Id="rId2" Type="http://schemas.openxmlformats.org/officeDocument/2006/relationships/tags" Target="../tags/tag106.xml"/><Relationship Id="rId1" Type="http://schemas.openxmlformats.org/officeDocument/2006/relationships/tags" Target="../tags/tag105.xml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108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" Type="http://schemas.openxmlformats.org/officeDocument/2006/relationships/tags" Target="../tags/tag109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113.xml"/><Relationship Id="rId4" Type="http://schemas.openxmlformats.org/officeDocument/2006/relationships/tags" Target="../tags/tag11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0.xml"/><Relationship Id="rId3" Type="http://schemas.openxmlformats.org/officeDocument/2006/relationships/tags" Target="../tags/tag25.xml"/><Relationship Id="rId7" Type="http://schemas.openxmlformats.org/officeDocument/2006/relationships/tags" Target="../tags/tag29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4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0" y="0"/>
            <a:ext cx="12193270" cy="6858000"/>
            <a:chOff x="0" y="0"/>
            <a:chExt cx="19202" cy="10800"/>
          </a:xfrm>
        </p:grpSpPr>
        <p:pic>
          <p:nvPicPr>
            <p:cNvPr id="8" name="图片 7"/>
            <p:cNvPicPr>
              <a:picLocks noChangeAspect="1"/>
            </p:cNvPicPr>
            <p:nvPr userDrawn="1">
              <p:custDataLst>
                <p:tags r:id="rId1"/>
              </p:custDataLst>
            </p:nvPr>
          </p:nvPicPr>
          <p:blipFill rotWithShape="1">
            <a:blip r:embed="rId4"/>
            <a:srcRect/>
            <a:stretch>
              <a:fillRect/>
            </a:stretch>
          </p:blipFill>
          <p:spPr>
            <a:xfrm>
              <a:off x="0" y="1"/>
              <a:ext cx="19202" cy="10799"/>
            </a:xfrm>
            <a:prstGeom prst="rect">
              <a:avLst/>
            </a:prstGeom>
          </p:spPr>
        </p:pic>
        <p:sp>
          <p:nvSpPr>
            <p:cNvPr id="9" name="矩形 8"/>
            <p:cNvSpPr/>
            <p:nvPr userDrawn="1">
              <p:custDataLst>
                <p:tags r:id="rId2"/>
              </p:custDataLst>
            </p:nvPr>
          </p:nvSpPr>
          <p:spPr>
            <a:xfrm>
              <a:off x="0" y="0"/>
              <a:ext cx="19202" cy="10800"/>
            </a:xfrm>
            <a:prstGeom prst="rect">
              <a:avLst/>
            </a:prstGeom>
            <a:solidFill>
              <a:srgbClr val="0E2D52">
                <a:alpha val="8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2024/11/11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60" y="774040"/>
            <a:ext cx="10973880" cy="5483082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2024/11/11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918" y="2484128"/>
            <a:ext cx="9800165" cy="101885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918" y="3560583"/>
            <a:ext cx="9800165" cy="471624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0" y="0"/>
            <a:ext cx="12193201" cy="6858000"/>
            <a:chOff x="0" y="205"/>
            <a:chExt cx="14400" cy="8101"/>
          </a:xfrm>
        </p:grpSpPr>
        <p:pic>
          <p:nvPicPr>
            <p:cNvPr id="8" name="图片 7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 rotWithShape="1">
            <a:blip r:embed="rId4"/>
            <a:srcRect/>
            <a:stretch>
              <a:fillRect/>
            </a:stretch>
          </p:blipFill>
          <p:spPr>
            <a:xfrm>
              <a:off x="0" y="206"/>
              <a:ext cx="14400" cy="8100"/>
            </a:xfrm>
            <a:prstGeom prst="rect">
              <a:avLst/>
            </a:prstGeom>
          </p:spPr>
        </p:pic>
        <p:sp>
          <p:nvSpPr>
            <p:cNvPr id="9" name="矩形 8"/>
            <p:cNvSpPr/>
            <p:nvPr>
              <p:custDataLst>
                <p:tags r:id="rId2"/>
              </p:custDataLst>
            </p:nvPr>
          </p:nvSpPr>
          <p:spPr>
            <a:xfrm>
              <a:off x="0" y="205"/>
              <a:ext cx="14400" cy="8101"/>
            </a:xfrm>
            <a:prstGeom prst="rect">
              <a:avLst/>
            </a:prstGeom>
            <a:solidFill>
              <a:srgbClr val="0E2D52">
                <a:alpha val="86667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 rotWithShape="1">
          <a:blip r:embed="rId4"/>
          <a:srcRect/>
          <a:stretch>
            <a:fillRect/>
          </a:stretch>
        </p:blipFill>
        <p:spPr>
          <a:xfrm>
            <a:off x="0" y="847"/>
            <a:ext cx="12193201" cy="6857153"/>
          </a:xfrm>
          <a:prstGeom prst="rect">
            <a:avLst/>
          </a:prstGeom>
        </p:spPr>
      </p:pic>
      <p:pic>
        <p:nvPicPr>
          <p:cNvPr id="14" name="图片 13" descr="图层 0"/>
          <p:cNvPicPr>
            <a:picLocks noChangeAspect="1"/>
          </p:cNvPicPr>
          <p:nvPr userDrawn="1"/>
        </p:nvPicPr>
        <p:blipFill>
          <a:blip r:embed="rId5">
            <a:alphaModFix amt="85000"/>
          </a:blip>
          <a:srcRect r="13355"/>
          <a:stretch>
            <a:fillRect/>
          </a:stretch>
        </p:blipFill>
        <p:spPr>
          <a:xfrm>
            <a:off x="1876398" y="847"/>
            <a:ext cx="10316802" cy="6857153"/>
          </a:xfrm>
          <a:prstGeom prst="rect">
            <a:avLst/>
          </a:prstGeom>
        </p:spPr>
      </p:pic>
      <p:sp>
        <p:nvSpPr>
          <p:cNvPr id="9" name="矩形 8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3201" cy="6858000"/>
          </a:xfrm>
          <a:prstGeom prst="rect">
            <a:avLst/>
          </a:prstGeom>
          <a:gradFill>
            <a:gsLst>
              <a:gs pos="82000">
                <a:srgbClr val="0E2D52">
                  <a:alpha val="45000"/>
                </a:srgbClr>
              </a:gs>
              <a:gs pos="47000">
                <a:srgbClr val="0E2D52">
                  <a:alpha val="85000"/>
                </a:srgbClr>
              </a:gs>
              <a:gs pos="0">
                <a:srgbClr val="0E2D52"/>
              </a:gs>
              <a:gs pos="100000">
                <a:srgbClr val="0E2D52">
                  <a:alpha val="1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996" y="3848598"/>
            <a:ext cx="7769565" cy="76684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996" y="4615438"/>
            <a:ext cx="7769565" cy="867645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8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10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82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60" y="608432"/>
            <a:ext cx="10970280" cy="705637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60" y="1501277"/>
            <a:ext cx="5177310" cy="4748644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2231" y="1501277"/>
            <a:ext cx="5177310" cy="4748644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2024/11/11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60" y="608432"/>
            <a:ext cx="10970280" cy="705637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60" y="1429274"/>
            <a:ext cx="5342926" cy="38162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835" indent="0">
              <a:buNone/>
              <a:defRPr sz="1600" b="1"/>
            </a:lvl7pPr>
            <a:lvl8pPr marL="3201035" indent="0">
              <a:buNone/>
              <a:defRPr sz="1600" b="1"/>
            </a:lvl8pPr>
            <a:lvl9pPr marL="3658235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60" y="1854095"/>
            <a:ext cx="5342926" cy="4395827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6365" y="1421802"/>
            <a:ext cx="5342926" cy="38162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835" indent="0">
              <a:buNone/>
              <a:defRPr sz="1600" b="1"/>
            </a:lvl7pPr>
            <a:lvl8pPr marL="3201035" indent="0">
              <a:buNone/>
              <a:defRPr sz="1600" b="1"/>
            </a:lvl8pPr>
            <a:lvl9pPr marL="3658235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6365" y="1854095"/>
            <a:ext cx="5342926" cy="4395827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2024/11/11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60" y="608432"/>
            <a:ext cx="10970280" cy="705637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2024/11/11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2024/11/11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460" y="1555280"/>
            <a:ext cx="5233593" cy="4608238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1025" y="1555280"/>
            <a:ext cx="5227715" cy="4608238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2024/11/11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 rotWithShape="1">
          <a:blip r:embed="rId4"/>
          <a:srcRect/>
          <a:stretch>
            <a:fillRect/>
          </a:stretch>
        </p:blipFill>
        <p:spPr>
          <a:xfrm>
            <a:off x="0" y="847"/>
            <a:ext cx="12193201" cy="6857153"/>
          </a:xfrm>
          <a:prstGeom prst="rect">
            <a:avLst/>
          </a:prstGeom>
        </p:spPr>
      </p:pic>
      <p:pic>
        <p:nvPicPr>
          <p:cNvPr id="14" name="图片 13" descr="图层 0"/>
          <p:cNvPicPr>
            <a:picLocks noChangeAspect="1"/>
          </p:cNvPicPr>
          <p:nvPr userDrawn="1"/>
        </p:nvPicPr>
        <p:blipFill>
          <a:blip r:embed="rId5">
            <a:alphaModFix amt="85000"/>
          </a:blip>
          <a:srcRect r="13355"/>
          <a:stretch>
            <a:fillRect/>
          </a:stretch>
        </p:blipFill>
        <p:spPr>
          <a:xfrm>
            <a:off x="1876398" y="847"/>
            <a:ext cx="10316802" cy="6857153"/>
          </a:xfrm>
          <a:prstGeom prst="rect">
            <a:avLst/>
          </a:prstGeom>
        </p:spPr>
      </p:pic>
      <p:sp>
        <p:nvSpPr>
          <p:cNvPr id="9" name="矩形 8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3201" cy="6858000"/>
          </a:xfrm>
          <a:prstGeom prst="rect">
            <a:avLst/>
          </a:prstGeom>
          <a:gradFill>
            <a:gsLst>
              <a:gs pos="82000">
                <a:srgbClr val="0E2D52">
                  <a:alpha val="45000"/>
                </a:srgbClr>
              </a:gs>
              <a:gs pos="47000">
                <a:srgbClr val="0E2D52">
                  <a:alpha val="85000"/>
                </a:srgbClr>
              </a:gs>
              <a:gs pos="0">
                <a:srgbClr val="0E2D52"/>
              </a:gs>
              <a:gs pos="100000">
                <a:srgbClr val="0E2D52">
                  <a:alpha val="1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5808" y="914447"/>
            <a:ext cx="1044103" cy="5029459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90" y="914447"/>
            <a:ext cx="9170103" cy="5029459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2024/11/11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60" y="774040"/>
            <a:ext cx="10973880" cy="5483082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2024/11/11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918" y="2484128"/>
            <a:ext cx="9800165" cy="101885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918" y="3560583"/>
            <a:ext cx="9800165" cy="471624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/>
        </p:nvCxnSpPr>
        <p:spPr>
          <a:xfrm>
            <a:off x="1007586" y="833967"/>
            <a:ext cx="1046534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23" name="Group 7"/>
          <p:cNvGrpSpPr/>
          <p:nvPr userDrawn="1"/>
        </p:nvGrpSpPr>
        <p:grpSpPr>
          <a:xfrm>
            <a:off x="431822" y="391584"/>
            <a:ext cx="520727" cy="273049"/>
            <a:chOff x="0" y="0"/>
            <a:chExt cx="1041399" cy="549275"/>
          </a:xfrm>
        </p:grpSpPr>
        <p:sp>
          <p:nvSpPr>
            <p:cNvPr id="5124" name="Freeform 16"/>
            <p:cNvSpPr/>
            <p:nvPr/>
          </p:nvSpPr>
          <p:spPr>
            <a:xfrm>
              <a:off x="0" y="0"/>
              <a:ext cx="361950" cy="549275"/>
            </a:xfrm>
            <a:custGeom>
              <a:avLst/>
              <a:gdLst/>
              <a:ahLst/>
              <a:cxnLst>
                <a:cxn ang="0">
                  <a:pos x="3619" y="83113"/>
                </a:cxn>
                <a:cxn ang="0">
                  <a:pos x="86868" y="0"/>
                </a:cxn>
                <a:cxn ang="0">
                  <a:pos x="361950" y="274637"/>
                </a:cxn>
                <a:cxn ang="0">
                  <a:pos x="86868" y="549275"/>
                </a:cxn>
                <a:cxn ang="0">
                  <a:pos x="0" y="462547"/>
                </a:cxn>
                <a:cxn ang="0">
                  <a:pos x="191833" y="271023"/>
                </a:cxn>
                <a:cxn ang="0">
                  <a:pos x="3619" y="83113"/>
                </a:cxn>
              </a:cxnLst>
              <a:rect l="0" t="0" r="0" b="0"/>
              <a:pathLst>
                <a:path w="400" h="608">
                  <a:moveTo>
                    <a:pt x="4" y="92"/>
                  </a:moveTo>
                  <a:lnTo>
                    <a:pt x="96" y="0"/>
                  </a:lnTo>
                  <a:lnTo>
                    <a:pt x="400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005DA2"/>
            </a:solidFill>
            <a:ln w="9525">
              <a:noFill/>
            </a:ln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5125" name="Freeform 17"/>
            <p:cNvSpPr/>
            <p:nvPr/>
          </p:nvSpPr>
          <p:spPr>
            <a:xfrm>
              <a:off x="338137" y="0"/>
              <a:ext cx="360362" cy="549275"/>
            </a:xfrm>
            <a:custGeom>
              <a:avLst/>
              <a:gdLst/>
              <a:ahLst/>
              <a:cxnLst>
                <a:cxn ang="0">
                  <a:pos x="3612" y="83113"/>
                </a:cxn>
                <a:cxn ang="0">
                  <a:pos x="86703" y="0"/>
                </a:cxn>
                <a:cxn ang="0">
                  <a:pos x="360362" y="274637"/>
                </a:cxn>
                <a:cxn ang="0">
                  <a:pos x="86703" y="549275"/>
                </a:cxn>
                <a:cxn ang="0">
                  <a:pos x="0" y="462547"/>
                </a:cxn>
                <a:cxn ang="0">
                  <a:pos x="191470" y="271023"/>
                </a:cxn>
                <a:cxn ang="0">
                  <a:pos x="3612" y="83113"/>
                </a:cxn>
              </a:cxnLst>
              <a:rect l="0" t="0" r="0" b="0"/>
              <a:pathLst>
                <a:path w="399" h="608">
                  <a:moveTo>
                    <a:pt x="4" y="92"/>
                  </a:moveTo>
                  <a:lnTo>
                    <a:pt x="96" y="0"/>
                  </a:lnTo>
                  <a:lnTo>
                    <a:pt x="399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3992DB"/>
            </a:solidFill>
            <a:ln w="9525">
              <a:noFill/>
            </a:ln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5126" name="Freeform 18"/>
            <p:cNvSpPr/>
            <p:nvPr/>
          </p:nvSpPr>
          <p:spPr>
            <a:xfrm>
              <a:off x="681037" y="0"/>
              <a:ext cx="360362" cy="549275"/>
            </a:xfrm>
            <a:custGeom>
              <a:avLst/>
              <a:gdLst/>
              <a:ahLst/>
              <a:cxnLst>
                <a:cxn ang="0">
                  <a:pos x="3612" y="83113"/>
                </a:cxn>
                <a:cxn ang="0">
                  <a:pos x="85800" y="0"/>
                </a:cxn>
                <a:cxn ang="0">
                  <a:pos x="360362" y="274637"/>
                </a:cxn>
                <a:cxn ang="0">
                  <a:pos x="85800" y="549275"/>
                </a:cxn>
                <a:cxn ang="0">
                  <a:pos x="0" y="462547"/>
                </a:cxn>
                <a:cxn ang="0">
                  <a:pos x="191470" y="271023"/>
                </a:cxn>
                <a:cxn ang="0">
                  <a:pos x="3612" y="83113"/>
                </a:cxn>
              </a:cxnLst>
              <a:rect l="0" t="0" r="0" b="0"/>
              <a:pathLst>
                <a:path w="399" h="608">
                  <a:moveTo>
                    <a:pt x="4" y="92"/>
                  </a:moveTo>
                  <a:lnTo>
                    <a:pt x="95" y="0"/>
                  </a:lnTo>
                  <a:lnTo>
                    <a:pt x="399" y="304"/>
                  </a:lnTo>
                  <a:lnTo>
                    <a:pt x="95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F79600"/>
            </a:solidFill>
            <a:ln w="9525">
              <a:noFill/>
            </a:ln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5127" name="组合 3"/>
          <p:cNvGrpSpPr/>
          <p:nvPr userDrawn="1"/>
        </p:nvGrpSpPr>
        <p:grpSpPr>
          <a:xfrm>
            <a:off x="6373616" y="25400"/>
            <a:ext cx="5180560" cy="804333"/>
            <a:chOff x="635" y="368"/>
            <a:chExt cx="6118" cy="950"/>
          </a:xfrm>
        </p:grpSpPr>
        <p:pic>
          <p:nvPicPr>
            <p:cNvPr id="5128" name="Picture 2" descr="D:\我的文档\Desktop\环境工程.png"/>
            <p:cNvPicPr>
              <a:picLocks noChangeAspect="1"/>
            </p:cNvPicPr>
            <p:nvPr/>
          </p:nvPicPr>
          <p:blipFill>
            <a:blip r:embed="rId2">
              <a:grayscl/>
            </a:blip>
            <a:stretch>
              <a:fillRect/>
            </a:stretch>
          </p:blipFill>
          <p:spPr>
            <a:xfrm>
              <a:off x="635" y="368"/>
              <a:ext cx="948" cy="95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" name="TextBox 24"/>
            <p:cNvSpPr txBox="1"/>
            <p:nvPr/>
          </p:nvSpPr>
          <p:spPr>
            <a:xfrm>
              <a:off x="1625" y="425"/>
              <a:ext cx="5128" cy="59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R="0"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zh-CN" altLang="en-US" sz="2665" b="1" strike="noStrike" kern="1200" cap="none" spc="600" normalizeH="0" baseline="0" noProof="0" dirty="0">
                  <a:solidFill>
                    <a:schemeClr val="tx1">
                      <a:lumMod val="10000"/>
                    </a:schemeClr>
                  </a:solidFill>
                  <a:latin typeface="华文隶书" panose="02010800040101010101" charset="-122"/>
                  <a:ea typeface="华文隶书" panose="02010800040101010101" charset="-122"/>
                  <a:cs typeface="+mn-cs"/>
                </a:rPr>
                <a:t>江西环境工程职业学院</a:t>
              </a:r>
            </a:p>
          </p:txBody>
        </p:sp>
        <p:sp>
          <p:nvSpPr>
            <p:cNvPr id="5130" name="TextBox 27"/>
            <p:cNvSpPr txBox="1"/>
            <p:nvPr/>
          </p:nvSpPr>
          <p:spPr>
            <a:xfrm>
              <a:off x="1563" y="880"/>
              <a:ext cx="4934" cy="32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lstStyle/>
            <a:p>
              <a:pPr lvl="0"/>
              <a:r>
                <a:rPr lang="en-US" altLang="zh-CN" sz="1200" b="1" dirty="0">
                  <a:solidFill>
                    <a:srgbClr val="000000"/>
                  </a:solidFill>
                  <a:latin typeface="Adobe 黑体 Std R" panose="020B0400000000000000" charset="-122"/>
                  <a:ea typeface="Adobe 黑体 Std R" panose="020B0400000000000000" charset="-122"/>
                </a:rPr>
                <a:t>JIANGXI ENVIRONMENTAL ENGINEERING VOCATIONAL COLLEGE</a:t>
              </a:r>
            </a:p>
          </p:txBody>
        </p:sp>
      </p:grp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44" y="6356351"/>
            <a:ext cx="2743343" cy="366184"/>
          </a:xfrm>
          <a:prstGeom prst="rect">
            <a:avLst/>
          </a:prstGeom>
        </p:spPr>
        <p:txBody>
          <a:bodyPr vert="horz" lIns="68580" tIns="34290" rIns="68580" bIns="34290" rtlCol="0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810" y="6356351"/>
            <a:ext cx="4115014" cy="366184"/>
          </a:xfrm>
          <a:prstGeom prst="rect">
            <a:avLst/>
          </a:prstGeom>
        </p:spPr>
        <p:txBody>
          <a:bodyPr vert="horz" lIns="68580" tIns="34290" rIns="68580" bIns="3429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1048" y="6356351"/>
            <a:ext cx="2743343" cy="366184"/>
          </a:xfrm>
          <a:prstGeom prst="rect">
            <a:avLst/>
          </a:prstGeom>
        </p:spPr>
        <p:txBody>
          <a:bodyPr vert="horz" wrap="square" lIns="68580" tIns="34290" rIns="68580" bIns="34290" numCol="1" anchor="ctr" anchorCtr="0" compatLnSpc="1"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996" y="3848598"/>
            <a:ext cx="7769565" cy="76684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996" y="4615438"/>
            <a:ext cx="7769565" cy="867645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8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10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82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60" y="608432"/>
            <a:ext cx="10970280" cy="705637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60" y="1501277"/>
            <a:ext cx="5177310" cy="4748644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2231" y="1501277"/>
            <a:ext cx="5177310" cy="4748644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2024/11/11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60" y="608432"/>
            <a:ext cx="10970280" cy="705637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60" y="1429274"/>
            <a:ext cx="5342926" cy="38162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835" indent="0">
              <a:buNone/>
              <a:defRPr sz="1600" b="1"/>
            </a:lvl7pPr>
            <a:lvl8pPr marL="3201035" indent="0">
              <a:buNone/>
              <a:defRPr sz="1600" b="1"/>
            </a:lvl8pPr>
            <a:lvl9pPr marL="3658235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60" y="1854095"/>
            <a:ext cx="5342926" cy="4395827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6365" y="1421802"/>
            <a:ext cx="5342926" cy="38162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835" indent="0">
              <a:buNone/>
              <a:defRPr sz="1600" b="1"/>
            </a:lvl7pPr>
            <a:lvl8pPr marL="3201035" indent="0">
              <a:buNone/>
              <a:defRPr sz="1600" b="1"/>
            </a:lvl8pPr>
            <a:lvl9pPr marL="3658235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6365" y="1854095"/>
            <a:ext cx="5342926" cy="4395827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2024/11/11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60" y="608432"/>
            <a:ext cx="10970280" cy="705637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2024/11/11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2024/11/11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460" y="1555280"/>
            <a:ext cx="5233593" cy="4608238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1025" y="1555280"/>
            <a:ext cx="5227715" cy="4608238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2024/11/11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5808" y="914447"/>
            <a:ext cx="1044103" cy="5029459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90" y="914447"/>
            <a:ext cx="9170103" cy="5029459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18" Type="http://schemas.openxmlformats.org/officeDocument/2006/relationships/tags" Target="../tags/tag6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ags" Target="../tags/tag61.xml"/><Relationship Id="rId2" Type="http://schemas.openxmlformats.org/officeDocument/2006/relationships/slideLayout" Target="../slideLayouts/slideLayout13.xml"/><Relationship Id="rId16" Type="http://schemas.openxmlformats.org/officeDocument/2006/relationships/tags" Target="../tags/tag6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ags" Target="../tags/tag59.xml"/><Relationship Id="rId10" Type="http://schemas.openxmlformats.org/officeDocument/2006/relationships/slideLayout" Target="../slideLayouts/slideLayout21.xml"/><Relationship Id="rId19" Type="http://schemas.openxmlformats.org/officeDocument/2006/relationships/tags" Target="../tags/tag63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5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60" y="608432"/>
            <a:ext cx="10970280" cy="705637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60" y="1490477"/>
            <a:ext cx="10970280" cy="4759444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60" y="6314724"/>
            <a:ext cx="2700266" cy="3168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2024/11/11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405" y="6314724"/>
            <a:ext cx="3960390" cy="3168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8474" y="6314724"/>
            <a:ext cx="2700266" cy="3168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10360" algn="l"/>
          <a:tab pos="1610360" algn="l"/>
          <a:tab pos="1610360" algn="l"/>
          <a:tab pos="1610360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52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4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6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8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8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10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82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>
          <a:xfrm>
            <a:off x="608460" y="608432"/>
            <a:ext cx="10970280" cy="705637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6"/>
            </p:custDataLst>
          </p:nvPr>
        </p:nvSpPr>
        <p:spPr>
          <a:xfrm>
            <a:off x="608460" y="1490477"/>
            <a:ext cx="10970280" cy="4759444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7"/>
            </p:custDataLst>
          </p:nvPr>
        </p:nvSpPr>
        <p:spPr>
          <a:xfrm>
            <a:off x="612060" y="6314724"/>
            <a:ext cx="2700266" cy="3168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2024/11/11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8"/>
            </p:custDataLst>
          </p:nvPr>
        </p:nvSpPr>
        <p:spPr>
          <a:xfrm>
            <a:off x="4116405" y="6314724"/>
            <a:ext cx="3960390" cy="3168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9"/>
            </p:custDataLst>
          </p:nvPr>
        </p:nvSpPr>
        <p:spPr>
          <a:xfrm>
            <a:off x="8878474" y="6314724"/>
            <a:ext cx="2700266" cy="3168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4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10360" algn="l"/>
          <a:tab pos="1610360" algn="l"/>
          <a:tab pos="1610360" algn="l"/>
          <a:tab pos="1610360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52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4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6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8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8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10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82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116.xml"/><Relationship Id="rId7" Type="http://schemas.openxmlformats.org/officeDocument/2006/relationships/image" Target="../media/image5.png"/><Relationship Id="rId2" Type="http://schemas.openxmlformats.org/officeDocument/2006/relationships/tags" Target="../tags/tag115.xml"/><Relationship Id="rId1" Type="http://schemas.openxmlformats.org/officeDocument/2006/relationships/tags" Target="../tags/tag114.xml"/><Relationship Id="rId6" Type="http://schemas.openxmlformats.org/officeDocument/2006/relationships/image" Target="../media/image4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5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6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7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9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0.xml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1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2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24.xml"/><Relationship Id="rId13" Type="http://schemas.openxmlformats.org/officeDocument/2006/relationships/tags" Target="../tags/tag129.xml"/><Relationship Id="rId18" Type="http://schemas.openxmlformats.org/officeDocument/2006/relationships/tags" Target="../tags/tag134.xml"/><Relationship Id="rId26" Type="http://schemas.openxmlformats.org/officeDocument/2006/relationships/tags" Target="../tags/tag142.xml"/><Relationship Id="rId3" Type="http://schemas.openxmlformats.org/officeDocument/2006/relationships/tags" Target="../tags/tag119.xml"/><Relationship Id="rId21" Type="http://schemas.openxmlformats.org/officeDocument/2006/relationships/tags" Target="../tags/tag137.xml"/><Relationship Id="rId7" Type="http://schemas.openxmlformats.org/officeDocument/2006/relationships/tags" Target="../tags/tag123.xml"/><Relationship Id="rId12" Type="http://schemas.openxmlformats.org/officeDocument/2006/relationships/tags" Target="../tags/tag128.xml"/><Relationship Id="rId17" Type="http://schemas.openxmlformats.org/officeDocument/2006/relationships/tags" Target="../tags/tag133.xml"/><Relationship Id="rId25" Type="http://schemas.openxmlformats.org/officeDocument/2006/relationships/tags" Target="../tags/tag141.xml"/><Relationship Id="rId33" Type="http://schemas.openxmlformats.org/officeDocument/2006/relationships/image" Target="../media/image5.png"/><Relationship Id="rId2" Type="http://schemas.openxmlformats.org/officeDocument/2006/relationships/tags" Target="../tags/tag118.xml"/><Relationship Id="rId16" Type="http://schemas.openxmlformats.org/officeDocument/2006/relationships/tags" Target="../tags/tag132.xml"/><Relationship Id="rId20" Type="http://schemas.openxmlformats.org/officeDocument/2006/relationships/tags" Target="../tags/tag136.xml"/><Relationship Id="rId29" Type="http://schemas.openxmlformats.org/officeDocument/2006/relationships/tags" Target="../tags/tag145.xml"/><Relationship Id="rId1" Type="http://schemas.openxmlformats.org/officeDocument/2006/relationships/tags" Target="../tags/tag117.xml"/><Relationship Id="rId6" Type="http://schemas.openxmlformats.org/officeDocument/2006/relationships/tags" Target="../tags/tag122.xml"/><Relationship Id="rId11" Type="http://schemas.openxmlformats.org/officeDocument/2006/relationships/tags" Target="../tags/tag127.xml"/><Relationship Id="rId24" Type="http://schemas.openxmlformats.org/officeDocument/2006/relationships/tags" Target="../tags/tag140.xml"/><Relationship Id="rId32" Type="http://schemas.openxmlformats.org/officeDocument/2006/relationships/image" Target="../media/image6.png"/><Relationship Id="rId5" Type="http://schemas.openxmlformats.org/officeDocument/2006/relationships/tags" Target="../tags/tag121.xml"/><Relationship Id="rId15" Type="http://schemas.openxmlformats.org/officeDocument/2006/relationships/tags" Target="../tags/tag131.xml"/><Relationship Id="rId23" Type="http://schemas.openxmlformats.org/officeDocument/2006/relationships/tags" Target="../tags/tag139.xml"/><Relationship Id="rId28" Type="http://schemas.openxmlformats.org/officeDocument/2006/relationships/tags" Target="../tags/tag144.xml"/><Relationship Id="rId10" Type="http://schemas.openxmlformats.org/officeDocument/2006/relationships/tags" Target="../tags/tag126.xml"/><Relationship Id="rId19" Type="http://schemas.openxmlformats.org/officeDocument/2006/relationships/tags" Target="../tags/tag135.xml"/><Relationship Id="rId31" Type="http://schemas.openxmlformats.org/officeDocument/2006/relationships/notesSlide" Target="../notesSlides/notesSlide2.xml"/><Relationship Id="rId4" Type="http://schemas.openxmlformats.org/officeDocument/2006/relationships/tags" Target="../tags/tag120.xml"/><Relationship Id="rId9" Type="http://schemas.openxmlformats.org/officeDocument/2006/relationships/tags" Target="../tags/tag125.xml"/><Relationship Id="rId14" Type="http://schemas.openxmlformats.org/officeDocument/2006/relationships/tags" Target="../tags/tag130.xml"/><Relationship Id="rId22" Type="http://schemas.openxmlformats.org/officeDocument/2006/relationships/tags" Target="../tags/tag138.xml"/><Relationship Id="rId27" Type="http://schemas.openxmlformats.org/officeDocument/2006/relationships/tags" Target="../tags/tag143.xml"/><Relationship Id="rId30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6.xml"/><Relationship Id="rId4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7.xml"/><Relationship Id="rId4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8.xml"/><Relationship Id="rId4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0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1.xml"/><Relationship Id="rId4" Type="http://schemas.openxmlformats.org/officeDocument/2006/relationships/image" Target="../media/image2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2.xml"/><Relationship Id="rId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6.xml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3.xml"/><Relationship Id="rId4" Type="http://schemas.openxmlformats.org/officeDocument/2006/relationships/image" Target="../media/image2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5.xml"/><Relationship Id="rId4" Type="http://schemas.openxmlformats.org/officeDocument/2006/relationships/image" Target="../media/image2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6.xml"/><Relationship Id="rId4" Type="http://schemas.openxmlformats.org/officeDocument/2006/relationships/image" Target="../media/image2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7.xml"/><Relationship Id="rId4" Type="http://schemas.openxmlformats.org/officeDocument/2006/relationships/image" Target="../media/image2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79.xml"/><Relationship Id="rId1" Type="http://schemas.openxmlformats.org/officeDocument/2006/relationships/tags" Target="../tags/tag178.xml"/><Relationship Id="rId5" Type="http://schemas.openxmlformats.org/officeDocument/2006/relationships/image" Target="../media/image28.png"/><Relationship Id="rId4" Type="http://schemas.openxmlformats.org/officeDocument/2006/relationships/notesSlide" Target="../notesSlides/notesSlide3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8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0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1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00000">
            <a:off x="8331524" y="5719374"/>
            <a:ext cx="2969740" cy="1259684"/>
          </a:xfrm>
          <a:prstGeom prst="rect">
            <a:avLst/>
          </a:prstGeom>
        </p:spPr>
      </p:pic>
      <p:sp>
        <p:nvSpPr>
          <p:cNvPr id="146" name="文本框 145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117475" y="1999983"/>
            <a:ext cx="8871585" cy="94097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blurRad="50800" dist="38100" dir="5400000" algn="t" rotWithShape="0">
              <a:srgbClr val="0C224F">
                <a:alpha val="40000"/>
              </a:srgbClr>
            </a:outerShdw>
          </a:effectLst>
        </p:spPr>
        <p:txBody>
          <a:bodyPr wrap="square" lIns="108910" tIns="54455" rIns="108910" bIns="54455" anchor="ctr" anchorCtr="0">
            <a:spAutoFit/>
          </a:bodyPr>
          <a:lstStyle/>
          <a:p>
            <a:pPr defTabSz="685800"/>
            <a:r>
              <a:rPr lang="zh-CN" altLang="en-US" sz="5400" spc="100" dirty="0" smtClean="0">
                <a:gradFill>
                  <a:gsLst>
                    <a:gs pos="80000">
                      <a:srgbClr val="F4F5F7"/>
                    </a:gs>
                    <a:gs pos="45000">
                      <a:schemeClr val="accent1">
                        <a:lumMod val="5000"/>
                        <a:lumOff val="95000"/>
                      </a:schemeClr>
                    </a:gs>
                    <a:gs pos="65000">
                      <a:srgbClr val="C3C8D4"/>
                    </a:gs>
                  </a:gsLst>
                  <a:lin ang="5400000" scaled="0"/>
                </a:gradFill>
                <a:effectLst/>
                <a:latin typeface="汉仪菱心体简" panose="02010400000101010101" charset="-122"/>
                <a:ea typeface="汉仪菱心体简" panose="02010400000101010101" charset="-122"/>
                <a:sym typeface="+mn-ea"/>
              </a:rPr>
              <a:t>项目</a:t>
            </a:r>
            <a:r>
              <a:rPr lang="en-US" altLang="zh-CN" sz="5400" spc="100" dirty="0" smtClean="0">
                <a:gradFill>
                  <a:gsLst>
                    <a:gs pos="80000">
                      <a:srgbClr val="F4F5F7"/>
                    </a:gs>
                    <a:gs pos="45000">
                      <a:schemeClr val="accent1">
                        <a:lumMod val="5000"/>
                        <a:lumOff val="95000"/>
                      </a:schemeClr>
                    </a:gs>
                    <a:gs pos="65000">
                      <a:srgbClr val="C3C8D4"/>
                    </a:gs>
                  </a:gsLst>
                  <a:lin ang="5400000" scaled="0"/>
                </a:gradFill>
                <a:effectLst/>
                <a:latin typeface="汉仪菱心体简" panose="02010400000101010101" charset="-122"/>
                <a:ea typeface="汉仪菱心体简" panose="02010400000101010101" charset="-122"/>
                <a:sym typeface="+mn-ea"/>
              </a:rPr>
              <a:t>7</a:t>
            </a:r>
            <a:r>
              <a:rPr lang="zh-CN" altLang="en-US" sz="5400" spc="100" dirty="0">
                <a:gradFill>
                  <a:gsLst>
                    <a:gs pos="80000">
                      <a:srgbClr val="F4F5F7"/>
                    </a:gs>
                    <a:gs pos="45000">
                      <a:schemeClr val="accent1">
                        <a:lumMod val="5000"/>
                        <a:lumOff val="95000"/>
                      </a:schemeClr>
                    </a:gs>
                    <a:gs pos="65000">
                      <a:srgbClr val="C3C8D4"/>
                    </a:gs>
                  </a:gsLst>
                  <a:lin ang="5400000" scaled="0"/>
                </a:gradFill>
                <a:latin typeface="汉仪菱心体简" panose="02010400000101010101" charset="-122"/>
                <a:ea typeface="汉仪菱心体简" panose="02010400000101010101" charset="-122"/>
                <a:sym typeface="+mn-ea"/>
              </a:rPr>
              <a:t> </a:t>
            </a:r>
            <a:r>
              <a:rPr lang="en-US" altLang="zh-CN" sz="5400" spc="100" dirty="0" smtClean="0">
                <a:gradFill>
                  <a:gsLst>
                    <a:gs pos="80000">
                      <a:srgbClr val="F4F5F7"/>
                    </a:gs>
                    <a:gs pos="45000">
                      <a:schemeClr val="accent1">
                        <a:lumMod val="5000"/>
                        <a:lumOff val="95000"/>
                      </a:schemeClr>
                    </a:gs>
                    <a:gs pos="65000">
                      <a:srgbClr val="C3C8D4"/>
                    </a:gs>
                  </a:gsLst>
                  <a:lin ang="5400000" scaled="0"/>
                </a:gradFill>
                <a:latin typeface="汉仪菱心体简" panose="02010400000101010101" charset="-122"/>
                <a:ea typeface="汉仪菱心体简" panose="02010400000101010101" charset="-122"/>
                <a:sym typeface="+mn-ea"/>
              </a:rPr>
              <a:t>89C51</a:t>
            </a:r>
            <a:r>
              <a:rPr lang="zh-CN" altLang="en-US" sz="5400" spc="100" dirty="0">
                <a:gradFill>
                  <a:gsLst>
                    <a:gs pos="80000">
                      <a:srgbClr val="F4F5F7"/>
                    </a:gs>
                    <a:gs pos="45000">
                      <a:schemeClr val="accent1">
                        <a:lumMod val="5000"/>
                        <a:lumOff val="95000"/>
                      </a:schemeClr>
                    </a:gs>
                    <a:gs pos="65000">
                      <a:srgbClr val="C3C8D4"/>
                    </a:gs>
                  </a:gsLst>
                  <a:lin ang="5400000" scaled="0"/>
                </a:gradFill>
                <a:latin typeface="汉仪菱心体简" panose="02010400000101010101" charset="-122"/>
                <a:ea typeface="汉仪菱心体简" panose="02010400000101010101" charset="-122"/>
                <a:sym typeface="+mn-ea"/>
              </a:rPr>
              <a:t>的模拟量接口</a:t>
            </a:r>
            <a:endParaRPr lang="zh-CN" altLang="en-US" sz="5400" spc="100" dirty="0">
              <a:gradFill>
                <a:gsLst>
                  <a:gs pos="80000">
                    <a:srgbClr val="F4F5F7"/>
                  </a:gs>
                  <a:gs pos="45000">
                    <a:schemeClr val="accent1">
                      <a:lumMod val="5000"/>
                      <a:lumOff val="95000"/>
                    </a:schemeClr>
                  </a:gs>
                  <a:gs pos="65000">
                    <a:srgbClr val="C3C8D4"/>
                  </a:gs>
                </a:gsLst>
                <a:lin ang="5400000" scaled="0"/>
              </a:gradFill>
              <a:effectLst/>
              <a:latin typeface="汉仪菱心体简" panose="02010400000101010101" charset="-122"/>
              <a:ea typeface="汉仪菱心体简" panose="02010400000101010101" charset="-122"/>
              <a:sym typeface="+mn-ea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1150" y="2940953"/>
            <a:ext cx="3482259" cy="3438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39762" y="507683"/>
            <a:ext cx="62563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任务</a:t>
            </a:r>
            <a:r>
              <a:rPr lang="en-US" altLang="zh-CN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7.2 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简易数字电压表的设计</a:t>
            </a:r>
            <a:endParaRPr lang="zh-CN" altLang="en-US" sz="2800" b="1" dirty="0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84175" y="1278255"/>
            <a:ext cx="1042987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 dirty="0" err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任务目标</a:t>
            </a:r>
            <a:endParaRPr sz="2800" b="1" dirty="0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1、知识目标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掌握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A/D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与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D/A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转换的基础知识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掌握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ADC0809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的工作原理及应用</a:t>
            </a: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、技能目标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能利用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ADC0809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编写程序进行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A/D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控制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能使用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A/D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转换器进行简易数字电压表的设计</a:t>
            </a: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、素养目标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培养学生的编程思维能力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培养学生探索的进取精神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培养学生严谨细致的工作态度</a:t>
            </a: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endParaRPr sz="2800" b="1" dirty="0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9448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39762" y="507683"/>
            <a:ext cx="84280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知识</a:t>
            </a:r>
            <a:r>
              <a:rPr lang="en-US" altLang="zh-CN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7.</a:t>
            </a:r>
            <a:r>
              <a:rPr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2.1</a:t>
            </a:r>
            <a:r>
              <a:rPr lang="en-US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ADC0809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芯片的结构与引脚功能</a:t>
            </a:r>
            <a:endParaRPr sz="2800" b="1" dirty="0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1638" y="1730086"/>
            <a:ext cx="3720524" cy="3195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1730086"/>
            <a:ext cx="2971800" cy="3326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矩形 2"/>
          <p:cNvSpPr/>
          <p:nvPr/>
        </p:nvSpPr>
        <p:spPr>
          <a:xfrm>
            <a:off x="1762024" y="5682734"/>
            <a:ext cx="35397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solidFill>
                  <a:srgbClr val="FFF8E2"/>
                </a:solidFill>
              </a:rPr>
              <a:t>ADC0809</a:t>
            </a:r>
            <a:r>
              <a:rPr lang="zh-CN" altLang="zh-CN" sz="2800" dirty="0" smtClean="0">
                <a:solidFill>
                  <a:srgbClr val="FFF8E2"/>
                </a:solidFill>
              </a:rPr>
              <a:t>内部结构图</a:t>
            </a:r>
            <a:endParaRPr lang="zh-CN" altLang="en-US" sz="2800" dirty="0">
              <a:solidFill>
                <a:srgbClr val="FFF8E2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7348031" y="5646122"/>
            <a:ext cx="28696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+mj-ea"/>
                <a:ea typeface="+mj-ea"/>
              </a:rPr>
              <a:t>ADC0809</a:t>
            </a:r>
            <a:r>
              <a:rPr lang="zh-CN" altLang="zh-CN" sz="2800" dirty="0">
                <a:solidFill>
                  <a:schemeClr val="bg1"/>
                </a:solidFill>
                <a:latin typeface="+mj-ea"/>
                <a:ea typeface="+mj-ea"/>
              </a:rPr>
              <a:t>引脚图</a:t>
            </a:r>
            <a:endParaRPr lang="zh-CN" altLang="en-US" sz="28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6797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39762" y="507683"/>
            <a:ext cx="5080000" cy="52197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lang="zh-CN"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任务实施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84175" y="1381125"/>
            <a:ext cx="1042987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用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AT89C51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和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ADC0808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设计一只简单的数字电压表，可以测量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0~+5V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的电压，并将测得的电压数值显示在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LCD1602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液晶显示器上，要求测量精度为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0.01V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，即保留两位小数。</a:t>
            </a:r>
            <a:endParaRPr sz="2800" b="1" dirty="0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2290" name="图片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2063" y="2847974"/>
            <a:ext cx="7507287" cy="380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66341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688" y="990600"/>
            <a:ext cx="8062912" cy="5136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5699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39762" y="858838"/>
            <a:ext cx="5080000" cy="52197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任务</a:t>
            </a:r>
            <a:r>
              <a:rPr lang="en-US" altLang="zh-CN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7.3 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用</a:t>
            </a:r>
            <a:r>
              <a:rPr 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TLC1543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测量电压</a:t>
            </a:r>
            <a:endParaRPr sz="2800" b="1" dirty="0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5567" y="2834323"/>
            <a:ext cx="5080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要求用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TLC1543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采样通道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0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输入的模拟量，转换后的结果显示在数码管上。</a:t>
            </a:r>
            <a:endParaRPr sz="2800" b="1" dirty="0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098" name="图片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0893" y="1390076"/>
            <a:ext cx="5278437" cy="469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7901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39762" y="507683"/>
            <a:ext cx="5080000" cy="52197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任务</a:t>
            </a:r>
            <a:r>
              <a:rPr lang="en-US" altLang="zh-CN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7.3 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用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TLC1543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测量电压</a:t>
            </a:r>
            <a:endParaRPr lang="zh-CN" altLang="en-US" sz="2800" b="1" dirty="0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84175" y="1278255"/>
            <a:ext cx="10429875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 dirty="0" err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任务目标</a:t>
            </a:r>
            <a:endParaRPr sz="2800" b="1" dirty="0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1、知识目标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掌握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A/D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与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D/A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转换的基础知识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掌握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TLC1543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的使用方法</a:t>
            </a: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、技能目标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能利用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TLC1543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编写程序进行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A/D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控制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能使用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TLC1543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测量电压</a:t>
            </a: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、素养目标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培养学生的编程思维能力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培养学生探索的进取精神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培养学生严谨细致的工作态度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17311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39762" y="507683"/>
            <a:ext cx="76279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知识</a:t>
            </a:r>
            <a:r>
              <a:rPr lang="en-US" altLang="zh-CN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7.</a:t>
            </a:r>
            <a:r>
              <a:rPr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3.1</a:t>
            </a:r>
            <a:r>
              <a:rPr lang="en-US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</a:t>
            </a:r>
            <a:r>
              <a:rPr lang="en-US" altLang="zh-CN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TLC1543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芯片的结构与引脚功能</a:t>
            </a:r>
            <a:endParaRPr sz="2800" b="1" dirty="0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84175" y="1812290"/>
            <a:ext cx="6931025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芯片内部有一个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14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通道多路选择器，可选择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11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个模拟输入通道或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个内部自测电压中的任意一个进行测试。片内设有采样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-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保持电路，在转换结束时，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EOC(19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脚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输出端变高表明转换完成。内部转换器具有高速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(10μS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转换时间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，高精度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(10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位分辨率，最大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±1LSB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不可调整误差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和低噪声的特点。</a:t>
            </a:r>
            <a:endParaRPr sz="2800" b="1" dirty="0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49" y="1548556"/>
            <a:ext cx="3345129" cy="3636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9768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39762" y="507683"/>
            <a:ext cx="5080000" cy="52197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lang="zh-CN"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任务实施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84175" y="1228725"/>
            <a:ext cx="5197475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TLC1543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三个控制输入端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CS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1/O CLOCK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ADDRESS 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和一个数据输出端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DATA OUT 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遵循串行外设接口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SPI 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协议，要求微处理器具有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SPI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口。但大多数单片机均未内置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SPI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口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〈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如目前国内广泛采用的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MCS51)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，需通过软件模拟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SPI 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协议以便和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TLC1543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接口。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TLC 1543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芯片的三个输入端和一个输出端与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51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系列单片机的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I/O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口可直接</a:t>
            </a:r>
            <a:r>
              <a:rPr lang="zh-CN" altLang="en-US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连接。</a:t>
            </a:r>
            <a:endParaRPr sz="2800" b="1" dirty="0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5362" name="图片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9762" y="768667"/>
            <a:ext cx="6097587" cy="5420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7824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802821"/>
            <a:ext cx="7867650" cy="4930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6087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39762" y="858838"/>
            <a:ext cx="66182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任务</a:t>
            </a:r>
            <a:r>
              <a:rPr lang="en-US" altLang="zh-CN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7.4 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灯光亮度调节器的设计</a:t>
            </a:r>
            <a:endParaRPr lang="zh-CN" altLang="en-US" sz="2800" b="1" dirty="0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5567" y="2834323"/>
            <a:ext cx="5080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用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AT89C51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单片机和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DAC0832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控制一个发光二极管，使发光二极管的亮度逐渐变暗，再逐渐变亮，不断循环。</a:t>
            </a:r>
            <a:endParaRPr sz="2800" b="1" dirty="0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122" name="图片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4813" y="2175292"/>
            <a:ext cx="6411784" cy="3006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>
            <p:custDataLst>
              <p:tags r:id="rId2"/>
            </p:custDataLst>
          </p:nvPr>
        </p:nvSpPr>
        <p:spPr>
          <a:xfrm>
            <a:off x="5196205" y="1609090"/>
            <a:ext cx="4921250" cy="500380"/>
          </a:xfrm>
          <a:prstGeom prst="rect">
            <a:avLst/>
          </a:prstGeom>
          <a:ln w="15875">
            <a:noFill/>
          </a:ln>
          <a:effectLst>
            <a:outerShdw blurRad="25400" dist="25400" dir="5400000" algn="t" rotWithShape="0">
              <a:srgbClr val="0C224F">
                <a:alpha val="40000"/>
              </a:srgbClr>
            </a:outerShdw>
          </a:effectLst>
        </p:spPr>
        <p:txBody>
          <a:bodyPr wrap="square" lIns="91428" tIns="45714" rIns="91428" bIns="45714" anchor="ctr" anchorCtr="0">
            <a:spAutoFit/>
          </a:bodyPr>
          <a:lstStyle/>
          <a:p>
            <a:pPr indent="0" fontAlgn="auto"/>
            <a:r>
              <a:rPr lang="zh-CN" altLang="en-US" sz="2665" b="1" spc="100" dirty="0" smtClean="0">
                <a:gradFill>
                  <a:gsLst>
                    <a:gs pos="80000">
                      <a:srgbClr val="F4F5F7"/>
                    </a:gs>
                    <a:gs pos="45000">
                      <a:schemeClr val="accent1">
                        <a:lumMod val="5000"/>
                        <a:lumOff val="95000"/>
                      </a:schemeClr>
                    </a:gs>
                    <a:gs pos="65000">
                      <a:srgbClr val="C3C8D4"/>
                    </a:gs>
                  </a:gsLst>
                  <a:lin ang="5400000" scaled="0"/>
                </a:gra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任务</a:t>
            </a:r>
            <a:r>
              <a:rPr lang="en-US" altLang="zh-CN" sz="2665" b="1" spc="100" dirty="0" smtClean="0">
                <a:gradFill>
                  <a:gsLst>
                    <a:gs pos="80000">
                      <a:srgbClr val="F4F5F7"/>
                    </a:gs>
                    <a:gs pos="45000">
                      <a:schemeClr val="accent1">
                        <a:lumMod val="5000"/>
                        <a:lumOff val="95000"/>
                      </a:schemeClr>
                    </a:gs>
                    <a:gs pos="65000">
                      <a:srgbClr val="C3C8D4"/>
                    </a:gs>
                  </a:gsLst>
                  <a:lin ang="5400000" scaled="0"/>
                </a:gra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7</a:t>
            </a:r>
            <a:r>
              <a:rPr lang="zh-CN" altLang="en-US" sz="2665" b="1" spc="100" dirty="0" smtClean="0">
                <a:gradFill>
                  <a:gsLst>
                    <a:gs pos="80000">
                      <a:srgbClr val="F4F5F7"/>
                    </a:gs>
                    <a:gs pos="45000">
                      <a:schemeClr val="accent1">
                        <a:lumMod val="5000"/>
                        <a:lumOff val="95000"/>
                      </a:schemeClr>
                    </a:gs>
                    <a:gs pos="65000">
                      <a:srgbClr val="C3C8D4"/>
                    </a:gs>
                  </a:gsLst>
                  <a:lin ang="5400000" scaled="0"/>
                </a:gra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.</a:t>
            </a:r>
            <a:r>
              <a:rPr lang="zh-CN" altLang="en-US" sz="2665" b="1" spc="100" dirty="0" smtClean="0">
                <a:gradFill>
                  <a:gsLst>
                    <a:gs pos="80000">
                      <a:srgbClr val="F4F5F7"/>
                    </a:gs>
                    <a:gs pos="45000">
                      <a:schemeClr val="accent1">
                        <a:lumMod val="5000"/>
                        <a:lumOff val="95000"/>
                      </a:schemeClr>
                    </a:gs>
                    <a:gs pos="65000">
                      <a:srgbClr val="C3C8D4"/>
                    </a:gs>
                  </a:gsLst>
                  <a:lin ang="5400000" scaled="0"/>
                </a:gra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 </a:t>
            </a:r>
            <a:r>
              <a:rPr lang="zh-CN" altLang="en-US" sz="2665" b="1" spc="100" dirty="0">
                <a:gradFill>
                  <a:gsLst>
                    <a:gs pos="80000">
                      <a:srgbClr val="F4F5F7"/>
                    </a:gs>
                    <a:gs pos="45000">
                      <a:schemeClr val="accent1">
                        <a:lumMod val="5000"/>
                        <a:lumOff val="95000"/>
                      </a:schemeClr>
                    </a:gs>
                    <a:gs pos="65000">
                      <a:srgbClr val="C3C8D4"/>
                    </a:gs>
                  </a:gsLst>
                  <a:lin ang="5400000" scaled="0"/>
                </a:gra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调温报警器的设计</a:t>
            </a:r>
            <a:endParaRPr lang="zh-CN" altLang="en-US" sz="2665" b="1" spc="100" dirty="0" smtClean="0">
              <a:gradFill>
                <a:gsLst>
                  <a:gs pos="80000">
                    <a:srgbClr val="F4F5F7"/>
                  </a:gs>
                  <a:gs pos="45000">
                    <a:schemeClr val="accent1">
                      <a:lumMod val="5000"/>
                      <a:lumOff val="95000"/>
                    </a:schemeClr>
                  </a:gs>
                  <a:gs pos="65000">
                    <a:srgbClr val="C3C8D4"/>
                  </a:gs>
                </a:gsLst>
                <a:lin ang="5400000" scaled="0"/>
              </a:gra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9" name="平行四边形 8"/>
          <p:cNvSpPr/>
          <p:nvPr>
            <p:custDataLst>
              <p:tags r:id="rId3"/>
            </p:custDataLst>
          </p:nvPr>
        </p:nvSpPr>
        <p:spPr>
          <a:xfrm flipV="1">
            <a:off x="5321300" y="2396489"/>
            <a:ext cx="5899150" cy="612775"/>
          </a:xfrm>
          <a:prstGeom prst="parallelogram">
            <a:avLst>
              <a:gd name="adj" fmla="val 31491"/>
            </a:avLst>
          </a:prstGeom>
          <a:gradFill>
            <a:gsLst>
              <a:gs pos="0">
                <a:schemeClr val="bg1">
                  <a:alpha val="15000"/>
                </a:schemeClr>
              </a:gs>
              <a:gs pos="100000">
                <a:schemeClr val="bg1">
                  <a:alpha val="5000"/>
                </a:schemeClr>
              </a:gs>
            </a:gsLst>
            <a:lin ang="16200000" scaled="0"/>
          </a:gradFill>
          <a:ln>
            <a:gradFill>
              <a:gsLst>
                <a:gs pos="0">
                  <a:schemeClr val="bg1"/>
                </a:gs>
                <a:gs pos="100000">
                  <a:schemeClr val="bg1">
                    <a:alpha val="20000"/>
                  </a:schemeClr>
                </a:gs>
              </a:gsLst>
              <a:lin ang="189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121904" tIns="60952" rIns="121904" bIns="60952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2400">
              <a:sym typeface="+mn-ea"/>
            </a:endParaRPr>
          </a:p>
        </p:txBody>
      </p:sp>
      <p:sp>
        <p:nvSpPr>
          <p:cNvPr id="7" name="矩形 6"/>
          <p:cNvSpPr/>
          <p:nvPr>
            <p:custDataLst>
              <p:tags r:id="rId4"/>
            </p:custDataLst>
          </p:nvPr>
        </p:nvSpPr>
        <p:spPr>
          <a:xfrm>
            <a:off x="5722094" y="3189970"/>
            <a:ext cx="4921250" cy="500380"/>
          </a:xfrm>
          <a:prstGeom prst="rect">
            <a:avLst/>
          </a:prstGeom>
          <a:ln w="15875">
            <a:noFill/>
          </a:ln>
          <a:effectLst>
            <a:outerShdw blurRad="25400" dist="25400" dir="5400000" algn="t" rotWithShape="0">
              <a:srgbClr val="0C224F">
                <a:alpha val="40000"/>
              </a:srgbClr>
            </a:outerShdw>
          </a:effectLst>
        </p:spPr>
        <p:txBody>
          <a:bodyPr wrap="square" lIns="91428" tIns="45714" rIns="91428" bIns="45714" anchor="ctr" anchorCtr="0">
            <a:spAutoFit/>
          </a:bodyPr>
          <a:lstStyle/>
          <a:p>
            <a:pPr indent="0" fontAlgn="auto"/>
            <a:r>
              <a:rPr lang="zh-CN" altLang="en-US" sz="2665" b="1" spc="100" dirty="0" smtClean="0">
                <a:gradFill>
                  <a:gsLst>
                    <a:gs pos="80000">
                      <a:srgbClr val="F4F5F7"/>
                    </a:gs>
                    <a:gs pos="45000">
                      <a:schemeClr val="accent1">
                        <a:lumMod val="5000"/>
                        <a:lumOff val="95000"/>
                      </a:schemeClr>
                    </a:gs>
                    <a:gs pos="65000">
                      <a:srgbClr val="C3C8D4"/>
                    </a:gs>
                  </a:gsLst>
                  <a:lin ang="5400000" scaled="0"/>
                </a:gra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任务</a:t>
            </a:r>
            <a:r>
              <a:rPr lang="en-US" altLang="zh-CN" sz="2665" b="1" spc="100" dirty="0" smtClean="0">
                <a:gradFill>
                  <a:gsLst>
                    <a:gs pos="80000">
                      <a:srgbClr val="F4F5F7"/>
                    </a:gs>
                    <a:gs pos="45000">
                      <a:schemeClr val="accent1">
                        <a:lumMod val="5000"/>
                        <a:lumOff val="95000"/>
                      </a:schemeClr>
                    </a:gs>
                    <a:gs pos="65000">
                      <a:srgbClr val="C3C8D4"/>
                    </a:gs>
                  </a:gsLst>
                  <a:lin ang="5400000" scaled="0"/>
                </a:gra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7</a:t>
            </a:r>
            <a:r>
              <a:rPr lang="zh-CN" altLang="en-US" sz="2665" b="1" spc="100" dirty="0" smtClean="0">
                <a:gradFill>
                  <a:gsLst>
                    <a:gs pos="80000">
                      <a:srgbClr val="F4F5F7"/>
                    </a:gs>
                    <a:gs pos="45000">
                      <a:schemeClr val="accent1">
                        <a:lumMod val="5000"/>
                        <a:lumOff val="95000"/>
                      </a:schemeClr>
                    </a:gs>
                    <a:gs pos="65000">
                      <a:srgbClr val="C3C8D4"/>
                    </a:gs>
                  </a:gsLst>
                  <a:lin ang="5400000" scaled="0"/>
                </a:gra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.</a:t>
            </a:r>
            <a:r>
              <a:rPr lang="zh-CN" altLang="en-US" sz="2665" b="1" spc="100" dirty="0" smtClean="0">
                <a:gradFill>
                  <a:gsLst>
                    <a:gs pos="80000">
                      <a:srgbClr val="F4F5F7"/>
                    </a:gs>
                    <a:gs pos="45000">
                      <a:schemeClr val="accent1">
                        <a:lumMod val="5000"/>
                        <a:lumOff val="95000"/>
                      </a:schemeClr>
                    </a:gs>
                    <a:gs pos="65000">
                      <a:srgbClr val="C3C8D4"/>
                    </a:gs>
                  </a:gsLst>
                  <a:lin ang="5400000" scaled="0"/>
                </a:gra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 </a:t>
            </a:r>
            <a:r>
              <a:rPr lang="zh-CN" altLang="en-US" sz="2665" b="1" spc="100" dirty="0">
                <a:gradFill>
                  <a:gsLst>
                    <a:gs pos="80000">
                      <a:srgbClr val="F4F5F7"/>
                    </a:gs>
                    <a:gs pos="45000">
                      <a:schemeClr val="accent1">
                        <a:lumMod val="5000"/>
                        <a:lumOff val="95000"/>
                      </a:schemeClr>
                    </a:gs>
                    <a:gs pos="65000">
                      <a:srgbClr val="C3C8D4"/>
                    </a:gs>
                  </a:gsLst>
                  <a:lin ang="5400000" scaled="0"/>
                </a:gra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用</a:t>
            </a:r>
            <a:r>
              <a:rPr lang="en-US" altLang="zh-CN" sz="2665" b="1" spc="100" dirty="0">
                <a:gradFill>
                  <a:gsLst>
                    <a:gs pos="80000">
                      <a:srgbClr val="F4F5F7"/>
                    </a:gs>
                    <a:gs pos="45000">
                      <a:schemeClr val="accent1">
                        <a:lumMod val="5000"/>
                        <a:lumOff val="95000"/>
                      </a:schemeClr>
                    </a:gs>
                    <a:gs pos="65000">
                      <a:srgbClr val="C3C8D4"/>
                    </a:gs>
                  </a:gsLst>
                  <a:lin ang="5400000" scaled="0"/>
                </a:gra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TLC1543</a:t>
            </a:r>
            <a:r>
              <a:rPr lang="zh-CN" altLang="en-US" sz="2665" b="1" spc="100" dirty="0">
                <a:gradFill>
                  <a:gsLst>
                    <a:gs pos="80000">
                      <a:srgbClr val="F4F5F7"/>
                    </a:gs>
                    <a:gs pos="45000">
                      <a:schemeClr val="accent1">
                        <a:lumMod val="5000"/>
                        <a:lumOff val="95000"/>
                      </a:schemeClr>
                    </a:gs>
                    <a:gs pos="65000">
                      <a:srgbClr val="C3C8D4"/>
                    </a:gs>
                  </a:gsLst>
                  <a:lin ang="5400000" scaled="0"/>
                </a:gra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测量电压</a:t>
            </a:r>
            <a:endParaRPr lang="zh-CN" altLang="en-US" sz="2665" b="1" spc="100" dirty="0" smtClean="0">
              <a:gradFill>
                <a:gsLst>
                  <a:gs pos="80000">
                    <a:srgbClr val="F4F5F7"/>
                  </a:gs>
                  <a:gs pos="45000">
                    <a:schemeClr val="accent1">
                      <a:lumMod val="5000"/>
                      <a:lumOff val="95000"/>
                    </a:schemeClr>
                  </a:gs>
                  <a:gs pos="65000">
                    <a:srgbClr val="C3C8D4"/>
                  </a:gs>
                </a:gsLst>
                <a:lin ang="5400000" scaled="0"/>
              </a:gra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8" name="矩形 37"/>
          <p:cNvSpPr/>
          <p:nvPr>
            <p:custDataLst>
              <p:tags r:id="rId5"/>
            </p:custDataLst>
          </p:nvPr>
        </p:nvSpPr>
        <p:spPr>
          <a:xfrm>
            <a:off x="5845175" y="4059799"/>
            <a:ext cx="5225174" cy="502433"/>
          </a:xfrm>
          <a:prstGeom prst="rect">
            <a:avLst/>
          </a:prstGeom>
          <a:ln w="15875">
            <a:noFill/>
          </a:ln>
          <a:effectLst>
            <a:outerShdw blurRad="25400" dist="25400" dir="5400000" algn="t" rotWithShape="0">
              <a:srgbClr val="0C224F">
                <a:alpha val="40000"/>
              </a:srgbClr>
            </a:outerShdw>
          </a:effectLst>
        </p:spPr>
        <p:txBody>
          <a:bodyPr wrap="square" lIns="91428" tIns="45714" rIns="91428" bIns="45714" anchor="ctr" anchorCtr="0">
            <a:spAutoFit/>
          </a:bodyPr>
          <a:lstStyle/>
          <a:p>
            <a:pPr indent="0" fontAlgn="auto"/>
            <a:r>
              <a:rPr lang="zh-CN" altLang="en-US" sz="2665" b="1" spc="100" dirty="0" smtClean="0">
                <a:gradFill>
                  <a:gsLst>
                    <a:gs pos="80000">
                      <a:srgbClr val="F4F5F7"/>
                    </a:gs>
                    <a:gs pos="45000">
                      <a:schemeClr val="accent1">
                        <a:lumMod val="5000"/>
                        <a:lumOff val="95000"/>
                      </a:schemeClr>
                    </a:gs>
                    <a:gs pos="65000">
                      <a:srgbClr val="C3C8D4"/>
                    </a:gs>
                  </a:gsLst>
                  <a:lin ang="5400000" scaled="0"/>
                </a:gra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任务</a:t>
            </a:r>
            <a:r>
              <a:rPr lang="en-US" altLang="zh-CN" sz="2665" b="1" spc="100" dirty="0" smtClean="0">
                <a:gradFill>
                  <a:gsLst>
                    <a:gs pos="80000">
                      <a:srgbClr val="F4F5F7"/>
                    </a:gs>
                    <a:gs pos="45000">
                      <a:schemeClr val="accent1">
                        <a:lumMod val="5000"/>
                        <a:lumOff val="95000"/>
                      </a:schemeClr>
                    </a:gs>
                    <a:gs pos="65000">
                      <a:srgbClr val="C3C8D4"/>
                    </a:gs>
                  </a:gsLst>
                  <a:lin ang="5400000" scaled="0"/>
                </a:gra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7</a:t>
            </a:r>
            <a:r>
              <a:rPr lang="zh-CN" altLang="en-US" sz="2665" b="1" spc="100" dirty="0" smtClean="0">
                <a:gradFill>
                  <a:gsLst>
                    <a:gs pos="80000">
                      <a:srgbClr val="F4F5F7"/>
                    </a:gs>
                    <a:gs pos="45000">
                      <a:schemeClr val="accent1">
                        <a:lumMod val="5000"/>
                        <a:lumOff val="95000"/>
                      </a:schemeClr>
                    </a:gs>
                    <a:gs pos="65000">
                      <a:srgbClr val="C3C8D4"/>
                    </a:gs>
                  </a:gsLst>
                  <a:lin ang="5400000" scaled="0"/>
                </a:gra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.</a:t>
            </a:r>
            <a:r>
              <a:rPr lang="en-US" altLang="zh-CN" sz="2665" b="1" spc="100" dirty="0" smtClean="0">
                <a:gradFill>
                  <a:gsLst>
                    <a:gs pos="80000">
                      <a:srgbClr val="F4F5F7"/>
                    </a:gs>
                    <a:gs pos="45000">
                      <a:schemeClr val="accent1">
                        <a:lumMod val="5000"/>
                        <a:lumOff val="95000"/>
                      </a:schemeClr>
                    </a:gs>
                    <a:gs pos="65000">
                      <a:srgbClr val="C3C8D4"/>
                    </a:gs>
                  </a:gsLst>
                  <a:lin ang="5400000" scaled="0"/>
                </a:gra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4</a:t>
            </a:r>
            <a:r>
              <a:rPr lang="zh-CN" altLang="en-US" sz="2665" b="1" spc="100" dirty="0" smtClean="0">
                <a:gradFill>
                  <a:gsLst>
                    <a:gs pos="80000">
                      <a:srgbClr val="F4F5F7"/>
                    </a:gs>
                    <a:gs pos="45000">
                      <a:schemeClr val="accent1">
                        <a:lumMod val="5000"/>
                        <a:lumOff val="95000"/>
                      </a:schemeClr>
                    </a:gs>
                    <a:gs pos="65000">
                      <a:srgbClr val="C3C8D4"/>
                    </a:gs>
                  </a:gsLst>
                  <a:lin ang="5400000" scaled="0"/>
                </a:gra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665" b="1" spc="100" dirty="0">
                <a:gradFill>
                  <a:gsLst>
                    <a:gs pos="80000">
                      <a:srgbClr val="F4F5F7"/>
                    </a:gs>
                    <a:gs pos="45000">
                      <a:schemeClr val="accent1">
                        <a:lumMod val="5000"/>
                        <a:lumOff val="95000"/>
                      </a:schemeClr>
                    </a:gs>
                    <a:gs pos="65000">
                      <a:srgbClr val="C3C8D4"/>
                    </a:gs>
                  </a:gsLst>
                  <a:lin ang="5400000" scaled="0"/>
                </a:gra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灯光亮度调节器的设计</a:t>
            </a:r>
            <a:endParaRPr lang="zh-CN" altLang="en-US" sz="2665" b="1" spc="100" dirty="0" smtClean="0">
              <a:gradFill>
                <a:gsLst>
                  <a:gs pos="80000">
                    <a:srgbClr val="F4F5F7"/>
                  </a:gs>
                  <a:gs pos="45000">
                    <a:schemeClr val="accent1">
                      <a:lumMod val="5000"/>
                      <a:lumOff val="95000"/>
                    </a:schemeClr>
                  </a:gs>
                  <a:gs pos="65000">
                    <a:srgbClr val="C3C8D4"/>
                  </a:gs>
                </a:gsLst>
                <a:lin ang="5400000" scaled="0"/>
              </a:gra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9" name="矩形 38"/>
          <p:cNvSpPr/>
          <p:nvPr>
            <p:custDataLst>
              <p:tags r:id="rId6"/>
            </p:custDataLst>
          </p:nvPr>
        </p:nvSpPr>
        <p:spPr>
          <a:xfrm>
            <a:off x="6147434" y="4844659"/>
            <a:ext cx="5930266" cy="502433"/>
          </a:xfrm>
          <a:prstGeom prst="rect">
            <a:avLst/>
          </a:prstGeom>
          <a:ln w="15875">
            <a:noFill/>
          </a:ln>
          <a:effectLst>
            <a:outerShdw blurRad="25400" dist="25400" dir="5400000" algn="t" rotWithShape="0">
              <a:srgbClr val="0C224F">
                <a:alpha val="40000"/>
              </a:srgbClr>
            </a:outerShdw>
          </a:effectLst>
        </p:spPr>
        <p:txBody>
          <a:bodyPr wrap="square" lIns="91428" tIns="45714" rIns="91428" bIns="45714" anchor="ctr" anchorCtr="0">
            <a:spAutoFit/>
          </a:bodyPr>
          <a:lstStyle/>
          <a:p>
            <a:pPr indent="0" fontAlgn="auto"/>
            <a:r>
              <a:rPr lang="zh-CN" altLang="en-US" sz="2665" b="1" spc="100" dirty="0" smtClean="0">
                <a:gradFill>
                  <a:gsLst>
                    <a:gs pos="80000">
                      <a:srgbClr val="F4F5F7"/>
                    </a:gs>
                    <a:gs pos="45000">
                      <a:schemeClr val="accent1">
                        <a:lumMod val="5000"/>
                        <a:lumOff val="95000"/>
                      </a:schemeClr>
                    </a:gs>
                    <a:gs pos="65000">
                      <a:srgbClr val="C3C8D4"/>
                    </a:gs>
                  </a:gsLst>
                  <a:lin ang="5400000" scaled="0"/>
                </a:gra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任务</a:t>
            </a:r>
            <a:r>
              <a:rPr lang="en-US" altLang="zh-CN" sz="2665" b="1" spc="100" dirty="0" smtClean="0">
                <a:gradFill>
                  <a:gsLst>
                    <a:gs pos="80000">
                      <a:srgbClr val="F4F5F7"/>
                    </a:gs>
                    <a:gs pos="45000">
                      <a:schemeClr val="accent1">
                        <a:lumMod val="5000"/>
                        <a:lumOff val="95000"/>
                      </a:schemeClr>
                    </a:gs>
                    <a:gs pos="65000">
                      <a:srgbClr val="C3C8D4"/>
                    </a:gs>
                  </a:gsLst>
                  <a:lin ang="5400000" scaled="0"/>
                </a:gra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7</a:t>
            </a:r>
            <a:r>
              <a:rPr lang="zh-CN" altLang="en-US" sz="2665" b="1" spc="100" dirty="0" smtClean="0">
                <a:gradFill>
                  <a:gsLst>
                    <a:gs pos="80000">
                      <a:srgbClr val="F4F5F7"/>
                    </a:gs>
                    <a:gs pos="45000">
                      <a:schemeClr val="accent1">
                        <a:lumMod val="5000"/>
                        <a:lumOff val="95000"/>
                      </a:schemeClr>
                    </a:gs>
                    <a:gs pos="65000">
                      <a:srgbClr val="C3C8D4"/>
                    </a:gs>
                  </a:gsLst>
                  <a:lin ang="5400000" scaled="0"/>
                </a:gra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.</a:t>
            </a:r>
            <a:r>
              <a:rPr lang="en-US" altLang="zh-CN" sz="2665" b="1" spc="100" dirty="0" smtClean="0">
                <a:gradFill>
                  <a:gsLst>
                    <a:gs pos="80000">
                      <a:srgbClr val="F4F5F7"/>
                    </a:gs>
                    <a:gs pos="45000">
                      <a:schemeClr val="accent1">
                        <a:lumMod val="5000"/>
                        <a:lumOff val="95000"/>
                      </a:schemeClr>
                    </a:gs>
                    <a:gs pos="65000">
                      <a:srgbClr val="C3C8D4"/>
                    </a:gs>
                  </a:gsLst>
                  <a:lin ang="5400000" scaled="0"/>
                </a:gra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5</a:t>
            </a:r>
            <a:r>
              <a:rPr lang="zh-CN" altLang="en-US" sz="2665" b="1" spc="100" dirty="0" smtClean="0">
                <a:gradFill>
                  <a:gsLst>
                    <a:gs pos="80000">
                      <a:srgbClr val="F4F5F7"/>
                    </a:gs>
                    <a:gs pos="45000">
                      <a:schemeClr val="accent1">
                        <a:lumMod val="5000"/>
                        <a:lumOff val="95000"/>
                      </a:schemeClr>
                    </a:gs>
                    <a:gs pos="65000">
                      <a:srgbClr val="C3C8D4"/>
                    </a:gs>
                  </a:gsLst>
                  <a:lin ang="5400000" scaled="0"/>
                </a:gra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多种</a:t>
            </a:r>
            <a:r>
              <a:rPr lang="zh-CN" altLang="en-US" sz="2665" b="1" spc="100" dirty="0" smtClean="0">
                <a:gradFill>
                  <a:gsLst>
                    <a:gs pos="80000">
                      <a:srgbClr val="F4F5F7"/>
                    </a:gs>
                    <a:gs pos="45000">
                      <a:schemeClr val="accent1">
                        <a:lumMod val="5000"/>
                        <a:lumOff val="95000"/>
                      </a:schemeClr>
                    </a:gs>
                    <a:gs pos="65000">
                      <a:srgbClr val="C3C8D4"/>
                    </a:gs>
                  </a:gsLst>
                  <a:lin ang="5400000" scaled="0"/>
                </a:gra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波形</a:t>
            </a:r>
            <a:r>
              <a:rPr lang="zh-CN" altLang="en-US" sz="2665" b="1" spc="100" dirty="0">
                <a:gradFill>
                  <a:gsLst>
                    <a:gs pos="80000">
                      <a:srgbClr val="F4F5F7"/>
                    </a:gs>
                    <a:gs pos="45000">
                      <a:schemeClr val="accent1">
                        <a:lumMod val="5000"/>
                        <a:lumOff val="95000"/>
                      </a:schemeClr>
                    </a:gs>
                    <a:gs pos="65000">
                      <a:srgbClr val="C3C8D4"/>
                    </a:gs>
                  </a:gsLst>
                  <a:lin ang="5400000" scaled="0"/>
                </a:gra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信号发生器的设计</a:t>
            </a:r>
            <a:endParaRPr lang="zh-CN" altLang="en-US" sz="2665" b="1" spc="100" dirty="0" smtClean="0">
              <a:gradFill>
                <a:gsLst>
                  <a:gs pos="80000">
                    <a:srgbClr val="F4F5F7"/>
                  </a:gs>
                  <a:gs pos="45000">
                    <a:schemeClr val="accent1">
                      <a:lumMod val="5000"/>
                      <a:lumOff val="95000"/>
                    </a:schemeClr>
                  </a:gs>
                  <a:gs pos="65000">
                    <a:srgbClr val="C3C8D4"/>
                  </a:gs>
                </a:gsLst>
                <a:lin ang="5400000" scaled="0"/>
              </a:gra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4" name="矩形 43"/>
          <p:cNvSpPr/>
          <p:nvPr>
            <p:custDataLst>
              <p:tags r:id="rId7"/>
            </p:custDataLst>
          </p:nvPr>
        </p:nvSpPr>
        <p:spPr>
          <a:xfrm>
            <a:off x="6395084" y="5644759"/>
            <a:ext cx="5968366" cy="502433"/>
          </a:xfrm>
          <a:prstGeom prst="rect">
            <a:avLst/>
          </a:prstGeom>
          <a:ln w="15875">
            <a:noFill/>
          </a:ln>
          <a:effectLst>
            <a:outerShdw blurRad="25400" dist="25400" dir="5400000" algn="t" rotWithShape="0">
              <a:srgbClr val="0C224F">
                <a:alpha val="40000"/>
              </a:srgbClr>
            </a:outerShdw>
          </a:effectLst>
        </p:spPr>
        <p:txBody>
          <a:bodyPr wrap="square" lIns="91428" tIns="45714" rIns="91428" bIns="45714" anchor="ctr" anchorCtr="0">
            <a:spAutoFit/>
          </a:bodyPr>
          <a:lstStyle/>
          <a:p>
            <a:pPr indent="0" fontAlgn="auto"/>
            <a:r>
              <a:rPr lang="zh-CN" altLang="en-US" sz="2665" b="1" spc="100" dirty="0" smtClean="0">
                <a:gradFill>
                  <a:gsLst>
                    <a:gs pos="80000">
                      <a:srgbClr val="F4F5F7"/>
                    </a:gs>
                    <a:gs pos="45000">
                      <a:schemeClr val="accent1">
                        <a:lumMod val="5000"/>
                        <a:lumOff val="95000"/>
                      </a:schemeClr>
                    </a:gs>
                    <a:gs pos="65000">
                      <a:srgbClr val="C3C8D4"/>
                    </a:gs>
                  </a:gsLst>
                  <a:lin ang="5400000" scaled="0"/>
                </a:gra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任务</a:t>
            </a:r>
            <a:r>
              <a:rPr lang="en-US" altLang="zh-CN" sz="2665" b="1" spc="100" dirty="0" smtClean="0">
                <a:gradFill>
                  <a:gsLst>
                    <a:gs pos="80000">
                      <a:srgbClr val="F4F5F7"/>
                    </a:gs>
                    <a:gs pos="45000">
                      <a:schemeClr val="accent1">
                        <a:lumMod val="5000"/>
                        <a:lumOff val="95000"/>
                      </a:schemeClr>
                    </a:gs>
                    <a:gs pos="65000">
                      <a:srgbClr val="C3C8D4"/>
                    </a:gs>
                  </a:gsLst>
                  <a:lin ang="5400000" scaled="0"/>
                </a:gra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7</a:t>
            </a:r>
            <a:r>
              <a:rPr lang="zh-CN" altLang="en-US" sz="2665" b="1" spc="100" dirty="0" smtClean="0">
                <a:gradFill>
                  <a:gsLst>
                    <a:gs pos="80000">
                      <a:srgbClr val="F4F5F7"/>
                    </a:gs>
                    <a:gs pos="45000">
                      <a:schemeClr val="accent1">
                        <a:lumMod val="5000"/>
                        <a:lumOff val="95000"/>
                      </a:schemeClr>
                    </a:gs>
                    <a:gs pos="65000">
                      <a:srgbClr val="C3C8D4"/>
                    </a:gs>
                  </a:gsLst>
                  <a:lin ang="5400000" scaled="0"/>
                </a:gra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.</a:t>
            </a:r>
            <a:r>
              <a:rPr lang="en-US" altLang="zh-CN" sz="2665" b="1" spc="100" dirty="0" smtClean="0">
                <a:gradFill>
                  <a:gsLst>
                    <a:gs pos="80000">
                      <a:srgbClr val="F4F5F7"/>
                    </a:gs>
                    <a:gs pos="45000">
                      <a:schemeClr val="accent1">
                        <a:lumMod val="5000"/>
                        <a:lumOff val="95000"/>
                      </a:schemeClr>
                    </a:gs>
                    <a:gs pos="65000">
                      <a:srgbClr val="C3C8D4"/>
                    </a:gs>
                  </a:gsLst>
                  <a:lin ang="5400000" scaled="0"/>
                </a:gra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6</a:t>
            </a:r>
            <a:r>
              <a:rPr lang="zh-CN" altLang="en-US" sz="2665" b="1" spc="100" dirty="0" smtClean="0">
                <a:gradFill>
                  <a:gsLst>
                    <a:gs pos="80000">
                      <a:srgbClr val="F4F5F7"/>
                    </a:gs>
                    <a:gs pos="45000">
                      <a:schemeClr val="accent1">
                        <a:lumMod val="5000"/>
                        <a:lumOff val="95000"/>
                      </a:schemeClr>
                    </a:gs>
                    <a:gs pos="65000">
                      <a:srgbClr val="C3C8D4"/>
                    </a:gs>
                  </a:gsLst>
                  <a:lin ang="5400000" scaled="0"/>
                </a:gra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665" b="1" spc="100" dirty="0">
                <a:gradFill>
                  <a:gsLst>
                    <a:gs pos="80000">
                      <a:srgbClr val="F4F5F7"/>
                    </a:gs>
                    <a:gs pos="45000">
                      <a:schemeClr val="accent1">
                        <a:lumMod val="5000"/>
                        <a:lumOff val="95000"/>
                      </a:schemeClr>
                    </a:gs>
                    <a:gs pos="65000">
                      <a:srgbClr val="C3C8D4"/>
                    </a:gs>
                  </a:gsLst>
                  <a:lin ang="5400000" scaled="0"/>
                </a:gra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用</a:t>
            </a:r>
            <a:r>
              <a:rPr lang="en-US" altLang="zh-CN" sz="2665" b="1" spc="100" dirty="0">
                <a:gradFill>
                  <a:gsLst>
                    <a:gs pos="80000">
                      <a:srgbClr val="F4F5F7"/>
                    </a:gs>
                    <a:gs pos="45000">
                      <a:schemeClr val="accent1">
                        <a:lumMod val="5000"/>
                        <a:lumOff val="95000"/>
                      </a:schemeClr>
                    </a:gs>
                    <a:gs pos="65000">
                      <a:srgbClr val="C3C8D4"/>
                    </a:gs>
                  </a:gsLst>
                  <a:lin ang="5400000" scaled="0"/>
                </a:gra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TLC5615C(L)P</a:t>
            </a:r>
            <a:r>
              <a:rPr lang="zh-CN" altLang="en-US" sz="2665" b="1" spc="100" dirty="0">
                <a:gradFill>
                  <a:gsLst>
                    <a:gs pos="80000">
                      <a:srgbClr val="F4F5F7"/>
                    </a:gs>
                    <a:gs pos="45000">
                      <a:schemeClr val="accent1">
                        <a:lumMod val="5000"/>
                        <a:lumOff val="95000"/>
                      </a:schemeClr>
                    </a:gs>
                    <a:gs pos="65000">
                      <a:srgbClr val="C3C8D4"/>
                    </a:gs>
                  </a:gsLst>
                  <a:lin ang="5400000" scaled="0"/>
                </a:gra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输出方波</a:t>
            </a:r>
            <a:endParaRPr lang="zh-CN" altLang="en-US" sz="2665" b="1" spc="100" dirty="0" smtClean="0">
              <a:gradFill>
                <a:gsLst>
                  <a:gs pos="80000">
                    <a:srgbClr val="F4F5F7"/>
                  </a:gs>
                  <a:gs pos="45000">
                    <a:schemeClr val="accent1">
                      <a:lumMod val="5000"/>
                      <a:lumOff val="95000"/>
                    </a:schemeClr>
                  </a:gs>
                  <a:gs pos="65000">
                    <a:srgbClr val="C3C8D4"/>
                  </a:gs>
                </a:gsLst>
                <a:lin ang="5400000" scaled="0"/>
              </a:gra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0" name="平行四边形 9"/>
          <p:cNvSpPr/>
          <p:nvPr>
            <p:custDataLst>
              <p:tags r:id="rId8"/>
            </p:custDataLst>
          </p:nvPr>
        </p:nvSpPr>
        <p:spPr>
          <a:xfrm flipV="1">
            <a:off x="5544929" y="3167109"/>
            <a:ext cx="5904121" cy="612775"/>
          </a:xfrm>
          <a:prstGeom prst="parallelogram">
            <a:avLst>
              <a:gd name="adj" fmla="val 31491"/>
            </a:avLst>
          </a:prstGeom>
          <a:gradFill>
            <a:gsLst>
              <a:gs pos="0">
                <a:schemeClr val="bg1">
                  <a:alpha val="15000"/>
                </a:schemeClr>
              </a:gs>
              <a:gs pos="100000">
                <a:schemeClr val="bg1">
                  <a:alpha val="5000"/>
                </a:schemeClr>
              </a:gs>
            </a:gsLst>
            <a:lin ang="16200000" scaled="0"/>
          </a:gradFill>
          <a:ln>
            <a:gradFill>
              <a:gsLst>
                <a:gs pos="0">
                  <a:schemeClr val="bg1"/>
                </a:gs>
                <a:gs pos="100000">
                  <a:schemeClr val="bg1">
                    <a:alpha val="20000"/>
                  </a:schemeClr>
                </a:gs>
              </a:gsLst>
              <a:lin ang="189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121904" tIns="60952" rIns="121904" bIns="60952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2400">
              <a:sym typeface="+mn-ea"/>
            </a:endParaRPr>
          </a:p>
        </p:txBody>
      </p:sp>
      <p:sp>
        <p:nvSpPr>
          <p:cNvPr id="34" name="平行四边形 33"/>
          <p:cNvSpPr/>
          <p:nvPr>
            <p:custDataLst>
              <p:tags r:id="rId9"/>
            </p:custDataLst>
          </p:nvPr>
        </p:nvSpPr>
        <p:spPr>
          <a:xfrm flipV="1">
            <a:off x="5019040" y="1566544"/>
            <a:ext cx="5915660" cy="612775"/>
          </a:xfrm>
          <a:prstGeom prst="parallelogram">
            <a:avLst>
              <a:gd name="adj" fmla="val 31491"/>
            </a:avLst>
          </a:prstGeom>
          <a:gradFill>
            <a:gsLst>
              <a:gs pos="0">
                <a:schemeClr val="bg1">
                  <a:alpha val="15000"/>
                </a:schemeClr>
              </a:gs>
              <a:gs pos="100000">
                <a:schemeClr val="bg1">
                  <a:alpha val="5000"/>
                </a:schemeClr>
              </a:gs>
            </a:gsLst>
            <a:lin ang="16200000" scaled="0"/>
          </a:gradFill>
          <a:ln>
            <a:gradFill>
              <a:gsLst>
                <a:gs pos="0">
                  <a:schemeClr val="bg1"/>
                </a:gs>
                <a:gs pos="100000">
                  <a:schemeClr val="bg1">
                    <a:alpha val="20000"/>
                  </a:schemeClr>
                </a:gs>
              </a:gsLst>
              <a:lin ang="189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121904" tIns="60952" rIns="121904" bIns="60952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2400">
              <a:sym typeface="+mn-ea"/>
            </a:endParaRPr>
          </a:p>
        </p:txBody>
      </p:sp>
      <p:sp>
        <p:nvSpPr>
          <p:cNvPr id="30" name="平行四边形 29"/>
          <p:cNvSpPr/>
          <p:nvPr>
            <p:custDataLst>
              <p:tags r:id="rId10"/>
            </p:custDataLst>
          </p:nvPr>
        </p:nvSpPr>
        <p:spPr>
          <a:xfrm flipV="1">
            <a:off x="4068445" y="1566545"/>
            <a:ext cx="1031875" cy="612775"/>
          </a:xfrm>
          <a:prstGeom prst="parallelogram">
            <a:avLst>
              <a:gd name="adj" fmla="val 32130"/>
            </a:avLst>
          </a:prstGeom>
          <a:gradFill>
            <a:gsLst>
              <a:gs pos="45000">
                <a:srgbClr val="F7FAFE"/>
              </a:gs>
              <a:gs pos="65000">
                <a:srgbClr val="CFD3DE"/>
              </a:gs>
              <a:gs pos="80000">
                <a:srgbClr val="F4F5F7"/>
              </a:gs>
            </a:gsLst>
            <a:lin ang="16200000" scaled="0"/>
          </a:gradFill>
          <a:ln>
            <a:gradFill>
              <a:gsLst>
                <a:gs pos="0">
                  <a:schemeClr val="bg1"/>
                </a:gs>
                <a:gs pos="100000">
                  <a:schemeClr val="bg1">
                    <a:alpha val="5000"/>
                  </a:schemeClr>
                </a:gs>
              </a:gsLst>
              <a:lin ang="16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en-US" altLang="zh-CN" sz="3735">
              <a:solidFill>
                <a:srgbClr val="0C224F"/>
              </a:solidFill>
              <a:latin typeface="Arial Black" panose="020B0A04020102020204" charset="0"/>
              <a:cs typeface="Arial Black" panose="020B0A04020102020204" charset="0"/>
              <a:sym typeface="+mn-ea"/>
            </a:endParaRPr>
          </a:p>
        </p:txBody>
      </p:sp>
      <p:sp>
        <p:nvSpPr>
          <p:cNvPr id="31" name="文本框 11"/>
          <p:cNvSpPr txBox="1"/>
          <p:nvPr>
            <p:custDataLst>
              <p:tags r:id="rId11"/>
            </p:custDataLst>
          </p:nvPr>
        </p:nvSpPr>
        <p:spPr>
          <a:xfrm>
            <a:off x="4200525" y="1633855"/>
            <a:ext cx="767715" cy="48006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indent="0" algn="ctr" fontAlgn="auto"/>
            <a:r>
              <a:rPr lang="en-US" altLang="zh-CN" sz="3735" dirty="0">
                <a:solidFill>
                  <a:srgbClr val="0F325E"/>
                </a:solidFill>
                <a:latin typeface="Impact" panose="020B0806030902050204" pitchFamily="34" charset="0"/>
              </a:rPr>
              <a:t>01</a:t>
            </a:r>
          </a:p>
        </p:txBody>
      </p:sp>
      <p:sp>
        <p:nvSpPr>
          <p:cNvPr id="27" name="平行四边形 26"/>
          <p:cNvSpPr/>
          <p:nvPr>
            <p:custDataLst>
              <p:tags r:id="rId12"/>
            </p:custDataLst>
          </p:nvPr>
        </p:nvSpPr>
        <p:spPr>
          <a:xfrm flipV="1">
            <a:off x="4302760" y="2387600"/>
            <a:ext cx="1031875" cy="612775"/>
          </a:xfrm>
          <a:prstGeom prst="parallelogram">
            <a:avLst>
              <a:gd name="adj" fmla="val 32130"/>
            </a:avLst>
          </a:prstGeom>
          <a:gradFill>
            <a:gsLst>
              <a:gs pos="45000">
                <a:srgbClr val="F7FAFE"/>
              </a:gs>
              <a:gs pos="65000">
                <a:srgbClr val="CFD3DE"/>
              </a:gs>
              <a:gs pos="80000">
                <a:srgbClr val="F4F5F7"/>
              </a:gs>
            </a:gsLst>
            <a:lin ang="16200000" scaled="0"/>
          </a:gradFill>
          <a:ln>
            <a:gradFill>
              <a:gsLst>
                <a:gs pos="0">
                  <a:schemeClr val="bg1"/>
                </a:gs>
                <a:gs pos="100000">
                  <a:schemeClr val="bg1">
                    <a:alpha val="5000"/>
                  </a:schemeClr>
                </a:gs>
              </a:gsLst>
              <a:lin ang="16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en-US" altLang="zh-CN" sz="3735">
              <a:solidFill>
                <a:srgbClr val="0C224F"/>
              </a:solidFill>
              <a:latin typeface="Arial Black" panose="020B0A04020102020204" charset="0"/>
              <a:cs typeface="Arial Black" panose="020B0A04020102020204" charset="0"/>
              <a:sym typeface="+mn-ea"/>
            </a:endParaRPr>
          </a:p>
        </p:txBody>
      </p:sp>
      <p:sp>
        <p:nvSpPr>
          <p:cNvPr id="35" name="文本框 11"/>
          <p:cNvSpPr txBox="1"/>
          <p:nvPr>
            <p:custDataLst>
              <p:tags r:id="rId13"/>
            </p:custDataLst>
          </p:nvPr>
        </p:nvSpPr>
        <p:spPr>
          <a:xfrm>
            <a:off x="4434840" y="2454910"/>
            <a:ext cx="767715" cy="48006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3735" dirty="0">
                <a:solidFill>
                  <a:srgbClr val="0F325E"/>
                </a:solidFill>
                <a:latin typeface="Impact" panose="020B0806030902050204" pitchFamily="34" charset="0"/>
                <a:sym typeface="+mn-ea"/>
              </a:rPr>
              <a:t>02</a:t>
            </a:r>
          </a:p>
        </p:txBody>
      </p:sp>
      <p:sp>
        <p:nvSpPr>
          <p:cNvPr id="55" name="平行四边形 54"/>
          <p:cNvSpPr/>
          <p:nvPr>
            <p:custDataLst>
              <p:tags r:id="rId14"/>
            </p:custDataLst>
          </p:nvPr>
        </p:nvSpPr>
        <p:spPr>
          <a:xfrm flipV="1">
            <a:off x="4606399" y="3224895"/>
            <a:ext cx="1031875" cy="612775"/>
          </a:xfrm>
          <a:prstGeom prst="parallelogram">
            <a:avLst>
              <a:gd name="adj" fmla="val 32130"/>
            </a:avLst>
          </a:prstGeom>
          <a:gradFill>
            <a:gsLst>
              <a:gs pos="45000">
                <a:srgbClr val="F7FAFE"/>
              </a:gs>
              <a:gs pos="65000">
                <a:srgbClr val="CFD3DE"/>
              </a:gs>
              <a:gs pos="80000">
                <a:srgbClr val="F4F5F7"/>
              </a:gs>
            </a:gsLst>
            <a:lin ang="16200000" scaled="0"/>
          </a:gradFill>
          <a:ln>
            <a:gradFill>
              <a:gsLst>
                <a:gs pos="0">
                  <a:schemeClr val="bg1"/>
                </a:gs>
                <a:gs pos="100000">
                  <a:schemeClr val="bg1">
                    <a:alpha val="5000"/>
                  </a:schemeClr>
                </a:gs>
              </a:gsLst>
              <a:lin ang="16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en-US" altLang="zh-CN" sz="3735">
              <a:solidFill>
                <a:srgbClr val="0C224F"/>
              </a:solidFill>
              <a:latin typeface="Arial Black" panose="020B0A04020102020204" charset="0"/>
              <a:cs typeface="Arial Black" panose="020B0A04020102020204" charset="0"/>
              <a:sym typeface="+mn-ea"/>
            </a:endParaRPr>
          </a:p>
        </p:txBody>
      </p:sp>
      <p:sp>
        <p:nvSpPr>
          <p:cNvPr id="57" name="文本框 11"/>
          <p:cNvSpPr txBox="1"/>
          <p:nvPr>
            <p:custDataLst>
              <p:tags r:id="rId15"/>
            </p:custDataLst>
          </p:nvPr>
        </p:nvSpPr>
        <p:spPr>
          <a:xfrm>
            <a:off x="4738479" y="3291570"/>
            <a:ext cx="767715" cy="48006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3735" dirty="0">
                <a:solidFill>
                  <a:srgbClr val="0F325E"/>
                </a:solidFill>
                <a:latin typeface="Impact" panose="020B0806030902050204" pitchFamily="34" charset="0"/>
                <a:sym typeface="+mn-ea"/>
              </a:rPr>
              <a:t>03</a:t>
            </a:r>
          </a:p>
        </p:txBody>
      </p:sp>
      <p:sp>
        <p:nvSpPr>
          <p:cNvPr id="62" name="文本框 11"/>
          <p:cNvSpPr txBox="1"/>
          <p:nvPr>
            <p:custDataLst>
              <p:tags r:id="rId16"/>
            </p:custDataLst>
          </p:nvPr>
        </p:nvSpPr>
        <p:spPr>
          <a:xfrm>
            <a:off x="5149850" y="4310816"/>
            <a:ext cx="767715" cy="48006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3735" dirty="0">
                <a:solidFill>
                  <a:srgbClr val="0F325E"/>
                </a:solidFill>
                <a:latin typeface="Impact" panose="020B0806030902050204" pitchFamily="34" charset="0"/>
                <a:sym typeface="+mn-ea"/>
              </a:rPr>
              <a:t>04</a:t>
            </a:r>
          </a:p>
        </p:txBody>
      </p:sp>
      <p:sp>
        <p:nvSpPr>
          <p:cNvPr id="129" name="任意多边形: 形状 47"/>
          <p:cNvSpPr/>
          <p:nvPr/>
        </p:nvSpPr>
        <p:spPr>
          <a:xfrm flipH="1">
            <a:off x="-435474" y="1699897"/>
            <a:ext cx="5743756" cy="450879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430" h="5326">
                <a:moveTo>
                  <a:pt x="1827" y="0"/>
                </a:moveTo>
                <a:lnTo>
                  <a:pt x="2910" y="0"/>
                </a:lnTo>
                <a:lnTo>
                  <a:pt x="5092" y="0"/>
                </a:lnTo>
                <a:lnTo>
                  <a:pt x="8430" y="0"/>
                </a:lnTo>
                <a:lnTo>
                  <a:pt x="8430" y="5326"/>
                </a:lnTo>
                <a:lnTo>
                  <a:pt x="5092" y="5326"/>
                </a:lnTo>
                <a:lnTo>
                  <a:pt x="2910" y="5326"/>
                </a:lnTo>
                <a:lnTo>
                  <a:pt x="0" y="5326"/>
                </a:lnTo>
                <a:lnTo>
                  <a:pt x="1827" y="0"/>
                </a:lnTo>
                <a:close/>
              </a:path>
            </a:pathLst>
          </a:custGeom>
          <a:noFill/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>
              <a:cs typeface="黑体" panose="02010609060101010101" charset="-122"/>
            </a:endParaRPr>
          </a:p>
        </p:txBody>
      </p:sp>
      <p:sp>
        <p:nvSpPr>
          <p:cNvPr id="2" name="梯形 1"/>
          <p:cNvSpPr/>
          <p:nvPr/>
        </p:nvSpPr>
        <p:spPr>
          <a:xfrm>
            <a:off x="3873528" y="728043"/>
            <a:ext cx="4446144" cy="467302"/>
          </a:xfrm>
          <a:prstGeom prst="trapezoid">
            <a:avLst>
              <a:gd name="adj" fmla="val 105253"/>
            </a:avLst>
          </a:prstGeom>
          <a:gradFill>
            <a:gsLst>
              <a:gs pos="0">
                <a:schemeClr val="bg1">
                  <a:alpha val="15000"/>
                </a:schemeClr>
              </a:gs>
              <a:gs pos="69000">
                <a:schemeClr val="bg1">
                  <a:alpha val="0"/>
                </a:schemeClr>
              </a:gs>
            </a:gsLst>
            <a:lin ang="16200000" scaled="0"/>
          </a:gradFill>
          <a:ln>
            <a:gradFill>
              <a:gsLst>
                <a:gs pos="0">
                  <a:srgbClr val="F7FAFE"/>
                </a:gs>
                <a:gs pos="30000">
                  <a:srgbClr val="F7FAFE">
                    <a:alpha val="50000"/>
                  </a:srgbClr>
                </a:gs>
                <a:gs pos="76000">
                  <a:schemeClr val="accent1">
                    <a:alpha val="10000"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16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121904" tIns="60952" rIns="121904" bIns="60952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2400">
              <a:sym typeface="+mn-ea"/>
            </a:endParaRPr>
          </a:p>
        </p:txBody>
      </p:sp>
      <p:pic>
        <p:nvPicPr>
          <p:cNvPr id="138" name="图片 137" descr="黑暗中的灯光&#10;&#10;描述已自动生成"/>
          <p:cNvPicPr>
            <a:picLocks noChangeAspect="1"/>
          </p:cNvPicPr>
          <p:nvPr/>
        </p:nvPicPr>
        <p:blipFill>
          <a:blip r:embed="rId32" cstate="print">
            <a:alphaModFix amt="9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1833" y="536720"/>
            <a:ext cx="7329535" cy="1458627"/>
          </a:xfrm>
          <a:prstGeom prst="rect">
            <a:avLst/>
          </a:prstGeom>
        </p:spPr>
      </p:pic>
      <p:sp>
        <p:nvSpPr>
          <p:cNvPr id="125" name="矩形 124"/>
          <p:cNvSpPr/>
          <p:nvPr>
            <p:custDataLst>
              <p:tags r:id="rId17"/>
            </p:custDataLst>
          </p:nvPr>
        </p:nvSpPr>
        <p:spPr>
          <a:xfrm>
            <a:off x="5214483" y="325080"/>
            <a:ext cx="1764236" cy="712805"/>
          </a:xfrm>
          <a:prstGeom prst="rect">
            <a:avLst/>
          </a:prstGeom>
          <a:ln w="15875">
            <a:noFill/>
          </a:ln>
          <a:effectLst>
            <a:outerShdw blurRad="50800" dist="12700" dir="5400000" algn="t" rotWithShape="0">
              <a:srgbClr val="0C224F">
                <a:alpha val="40000"/>
              </a:srgbClr>
            </a:outerShdw>
          </a:effectLst>
        </p:spPr>
        <p:txBody>
          <a:bodyPr vert="horz" wrap="square" lIns="91428" tIns="45714" rIns="91428" bIns="45714" rtlCol="0" anchor="ctr" anchorCtr="0">
            <a:noAutofit/>
          </a:bodyPr>
          <a:lstStyle/>
          <a:p>
            <a:pPr lvl="0" algn="dist">
              <a:buClrTx/>
              <a:buSzTx/>
              <a:buFontTx/>
            </a:pPr>
            <a:r>
              <a:rPr lang="zh-CN" altLang="en-US" sz="4800" b="1" dirty="0" smtClean="0">
                <a:gradFill>
                  <a:gsLst>
                    <a:gs pos="80000">
                      <a:srgbClr val="F4F5F7"/>
                    </a:gs>
                    <a:gs pos="45000">
                      <a:schemeClr val="accent1">
                        <a:lumMod val="5000"/>
                        <a:lumOff val="95000"/>
                      </a:schemeClr>
                    </a:gs>
                    <a:gs pos="65000">
                      <a:srgbClr val="C3C8D4"/>
                    </a:gs>
                  </a:gsLst>
                  <a:lin ang="5400000" scaled="0"/>
                </a:gradFill>
                <a:effectLst>
                  <a:reflection blurRad="6350" stA="23000" endA="300" endPos="25000" dist="76200" dir="5400000" sy="-100000" algn="bl" rotWithShape="0"/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目录</a:t>
            </a:r>
          </a:p>
        </p:txBody>
      </p:sp>
      <p:sp>
        <p:nvSpPr>
          <p:cNvPr id="4" name="梯形 3"/>
          <p:cNvSpPr/>
          <p:nvPr/>
        </p:nvSpPr>
        <p:spPr>
          <a:xfrm>
            <a:off x="3686015" y="799155"/>
            <a:ext cx="4821171" cy="467302"/>
          </a:xfrm>
          <a:prstGeom prst="trapezoid">
            <a:avLst>
              <a:gd name="adj" fmla="val 107971"/>
            </a:avLst>
          </a:prstGeom>
          <a:noFill/>
          <a:ln w="6350">
            <a:gradFill>
              <a:gsLst>
                <a:gs pos="0">
                  <a:srgbClr val="F7FAFE"/>
                </a:gs>
                <a:gs pos="30000">
                  <a:srgbClr val="F7FAFE">
                    <a:alpha val="50000"/>
                  </a:srgbClr>
                </a:gs>
                <a:gs pos="76000">
                  <a:schemeClr val="accent1">
                    <a:alpha val="10000"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16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121904" tIns="60952" rIns="121904" bIns="60952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2400">
              <a:sym typeface="+mn-ea"/>
            </a:endParaRPr>
          </a:p>
        </p:txBody>
      </p:sp>
      <p:sp>
        <p:nvSpPr>
          <p:cNvPr id="22" name="文本框 11"/>
          <p:cNvSpPr txBox="1"/>
          <p:nvPr>
            <p:custDataLst>
              <p:tags r:id="rId18"/>
            </p:custDataLst>
          </p:nvPr>
        </p:nvSpPr>
        <p:spPr>
          <a:xfrm>
            <a:off x="7569200" y="2471420"/>
            <a:ext cx="767715" cy="48006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3735" dirty="0">
                <a:solidFill>
                  <a:srgbClr val="0F325E"/>
                </a:solidFill>
                <a:latin typeface="Impact" panose="020B0806030902050204" pitchFamily="34" charset="0"/>
                <a:sym typeface="+mn-ea"/>
              </a:rPr>
              <a:t>06</a:t>
            </a:r>
          </a:p>
        </p:txBody>
      </p:sp>
      <p:sp>
        <p:nvSpPr>
          <p:cNvPr id="6" name="矩形 5"/>
          <p:cNvSpPr/>
          <p:nvPr>
            <p:custDataLst>
              <p:tags r:id="rId19"/>
            </p:custDataLst>
          </p:nvPr>
        </p:nvSpPr>
        <p:spPr>
          <a:xfrm>
            <a:off x="5321300" y="2392924"/>
            <a:ext cx="5225174" cy="502433"/>
          </a:xfrm>
          <a:prstGeom prst="rect">
            <a:avLst/>
          </a:prstGeom>
          <a:ln w="15875">
            <a:noFill/>
          </a:ln>
          <a:effectLst>
            <a:outerShdw blurRad="25400" dist="25400" dir="5400000" algn="t" rotWithShape="0">
              <a:srgbClr val="0C224F">
                <a:alpha val="40000"/>
              </a:srgbClr>
            </a:outerShdw>
          </a:effectLst>
        </p:spPr>
        <p:txBody>
          <a:bodyPr wrap="square" lIns="91428" tIns="45714" rIns="91428" bIns="45714" anchor="ctr" anchorCtr="0">
            <a:spAutoFit/>
          </a:bodyPr>
          <a:lstStyle/>
          <a:p>
            <a:pPr indent="0" fontAlgn="auto"/>
            <a:r>
              <a:rPr lang="zh-CN" altLang="en-US" sz="2665" b="1" spc="100" dirty="0" smtClean="0">
                <a:gradFill>
                  <a:gsLst>
                    <a:gs pos="80000">
                      <a:srgbClr val="F4F5F7"/>
                    </a:gs>
                    <a:gs pos="45000">
                      <a:schemeClr val="accent1">
                        <a:lumMod val="5000"/>
                        <a:lumOff val="95000"/>
                      </a:schemeClr>
                    </a:gs>
                    <a:gs pos="65000">
                      <a:srgbClr val="C3C8D4"/>
                    </a:gs>
                  </a:gsLst>
                  <a:lin ang="5400000" scaled="0"/>
                </a:gra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任务</a:t>
            </a:r>
            <a:r>
              <a:rPr lang="en-US" altLang="zh-CN" sz="2665" b="1" spc="100" dirty="0" smtClean="0">
                <a:gradFill>
                  <a:gsLst>
                    <a:gs pos="80000">
                      <a:srgbClr val="F4F5F7"/>
                    </a:gs>
                    <a:gs pos="45000">
                      <a:schemeClr val="accent1">
                        <a:lumMod val="5000"/>
                        <a:lumOff val="95000"/>
                      </a:schemeClr>
                    </a:gs>
                    <a:gs pos="65000">
                      <a:srgbClr val="C3C8D4"/>
                    </a:gs>
                  </a:gsLst>
                  <a:lin ang="5400000" scaled="0"/>
                </a:gra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7</a:t>
            </a:r>
            <a:r>
              <a:rPr lang="zh-CN" altLang="en-US" sz="2665" b="1" spc="100" dirty="0" smtClean="0">
                <a:gradFill>
                  <a:gsLst>
                    <a:gs pos="80000">
                      <a:srgbClr val="F4F5F7"/>
                    </a:gs>
                    <a:gs pos="45000">
                      <a:schemeClr val="accent1">
                        <a:lumMod val="5000"/>
                        <a:lumOff val="95000"/>
                      </a:schemeClr>
                    </a:gs>
                    <a:gs pos="65000">
                      <a:srgbClr val="C3C8D4"/>
                    </a:gs>
                  </a:gsLst>
                  <a:lin ang="5400000" scaled="0"/>
                </a:gra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.</a:t>
            </a:r>
            <a:r>
              <a:rPr lang="zh-CN" altLang="en-US" sz="2665" b="1" spc="100" dirty="0" smtClean="0">
                <a:gradFill>
                  <a:gsLst>
                    <a:gs pos="80000">
                      <a:srgbClr val="F4F5F7"/>
                    </a:gs>
                    <a:gs pos="45000">
                      <a:schemeClr val="accent1">
                        <a:lumMod val="5000"/>
                        <a:lumOff val="95000"/>
                      </a:schemeClr>
                    </a:gs>
                    <a:gs pos="65000">
                      <a:srgbClr val="C3C8D4"/>
                    </a:gs>
                  </a:gsLst>
                  <a:lin ang="5400000" scaled="0"/>
                </a:gra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 </a:t>
            </a:r>
            <a:r>
              <a:rPr lang="zh-CN" altLang="en-US" sz="2665" b="1" spc="100" dirty="0">
                <a:gradFill>
                  <a:gsLst>
                    <a:gs pos="80000">
                      <a:srgbClr val="F4F5F7"/>
                    </a:gs>
                    <a:gs pos="45000">
                      <a:schemeClr val="accent1">
                        <a:lumMod val="5000"/>
                        <a:lumOff val="95000"/>
                      </a:schemeClr>
                    </a:gs>
                    <a:gs pos="65000">
                      <a:srgbClr val="C3C8D4"/>
                    </a:gs>
                  </a:gsLst>
                  <a:lin ang="5400000" scaled="0"/>
                </a:gra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简易数字电压表的设计</a:t>
            </a:r>
            <a:endParaRPr lang="zh-CN" altLang="en-US" sz="2665" b="1" spc="100" dirty="0" smtClean="0">
              <a:gradFill>
                <a:gsLst>
                  <a:gs pos="80000">
                    <a:srgbClr val="F4F5F7"/>
                  </a:gs>
                  <a:gs pos="45000">
                    <a:schemeClr val="accent1">
                      <a:lumMod val="5000"/>
                      <a:lumOff val="95000"/>
                    </a:schemeClr>
                  </a:gs>
                  <a:gs pos="65000">
                    <a:srgbClr val="C3C8D4"/>
                  </a:gs>
                </a:gsLst>
                <a:lin ang="5400000" scaled="0"/>
              </a:gra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40" y="1900555"/>
            <a:ext cx="3956072" cy="3905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平行四边形 23"/>
          <p:cNvSpPr/>
          <p:nvPr>
            <p:custDataLst>
              <p:tags r:id="rId20"/>
            </p:custDataLst>
          </p:nvPr>
        </p:nvSpPr>
        <p:spPr>
          <a:xfrm flipV="1">
            <a:off x="5970270" y="4822823"/>
            <a:ext cx="6107430" cy="612775"/>
          </a:xfrm>
          <a:prstGeom prst="parallelogram">
            <a:avLst>
              <a:gd name="adj" fmla="val 31491"/>
            </a:avLst>
          </a:prstGeom>
          <a:gradFill>
            <a:gsLst>
              <a:gs pos="0">
                <a:schemeClr val="bg1">
                  <a:alpha val="15000"/>
                </a:schemeClr>
              </a:gs>
              <a:gs pos="100000">
                <a:schemeClr val="bg1">
                  <a:alpha val="5000"/>
                </a:schemeClr>
              </a:gs>
            </a:gsLst>
            <a:lin ang="16200000" scaled="0"/>
          </a:gradFill>
          <a:ln>
            <a:gradFill>
              <a:gsLst>
                <a:gs pos="0">
                  <a:schemeClr val="bg1"/>
                </a:gs>
                <a:gs pos="100000">
                  <a:schemeClr val="bg1">
                    <a:alpha val="20000"/>
                  </a:schemeClr>
                </a:gs>
              </a:gsLst>
              <a:lin ang="189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121904" tIns="60952" rIns="121904" bIns="60952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2400">
              <a:sym typeface="+mn-ea"/>
            </a:endParaRPr>
          </a:p>
        </p:txBody>
      </p:sp>
      <p:sp>
        <p:nvSpPr>
          <p:cNvPr id="25" name="平行四边形 24"/>
          <p:cNvSpPr/>
          <p:nvPr>
            <p:custDataLst>
              <p:tags r:id="rId21"/>
            </p:custDataLst>
          </p:nvPr>
        </p:nvSpPr>
        <p:spPr>
          <a:xfrm flipV="1">
            <a:off x="5807075" y="4000299"/>
            <a:ext cx="5984875" cy="612775"/>
          </a:xfrm>
          <a:prstGeom prst="parallelogram">
            <a:avLst>
              <a:gd name="adj" fmla="val 31491"/>
            </a:avLst>
          </a:prstGeom>
          <a:gradFill>
            <a:gsLst>
              <a:gs pos="0">
                <a:schemeClr val="bg1">
                  <a:alpha val="15000"/>
                </a:schemeClr>
              </a:gs>
              <a:gs pos="100000">
                <a:schemeClr val="bg1">
                  <a:alpha val="5000"/>
                </a:schemeClr>
              </a:gs>
            </a:gsLst>
            <a:lin ang="16200000" scaled="0"/>
          </a:gradFill>
          <a:ln>
            <a:gradFill>
              <a:gsLst>
                <a:gs pos="0">
                  <a:schemeClr val="bg1"/>
                </a:gs>
                <a:gs pos="100000">
                  <a:schemeClr val="bg1">
                    <a:alpha val="20000"/>
                  </a:schemeClr>
                </a:gs>
              </a:gsLst>
              <a:lin ang="189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121904" tIns="60952" rIns="121904" bIns="60952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2400">
              <a:sym typeface="+mn-ea"/>
            </a:endParaRPr>
          </a:p>
        </p:txBody>
      </p:sp>
      <p:sp>
        <p:nvSpPr>
          <p:cNvPr id="26" name="平行四边形 25"/>
          <p:cNvSpPr/>
          <p:nvPr>
            <p:custDataLst>
              <p:tags r:id="rId22"/>
            </p:custDataLst>
          </p:nvPr>
        </p:nvSpPr>
        <p:spPr>
          <a:xfrm flipV="1">
            <a:off x="4826635" y="3991411"/>
            <a:ext cx="1031875" cy="612775"/>
          </a:xfrm>
          <a:prstGeom prst="parallelogram">
            <a:avLst>
              <a:gd name="adj" fmla="val 32130"/>
            </a:avLst>
          </a:prstGeom>
          <a:gradFill>
            <a:gsLst>
              <a:gs pos="45000">
                <a:srgbClr val="F7FAFE"/>
              </a:gs>
              <a:gs pos="65000">
                <a:srgbClr val="CFD3DE"/>
              </a:gs>
              <a:gs pos="80000">
                <a:srgbClr val="F4F5F7"/>
              </a:gs>
            </a:gsLst>
            <a:lin ang="16200000" scaled="0"/>
          </a:gradFill>
          <a:ln>
            <a:gradFill>
              <a:gsLst>
                <a:gs pos="0">
                  <a:schemeClr val="bg1"/>
                </a:gs>
                <a:gs pos="100000">
                  <a:schemeClr val="bg1">
                    <a:alpha val="5000"/>
                  </a:schemeClr>
                </a:gs>
              </a:gsLst>
              <a:lin ang="16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en-US" altLang="zh-CN" sz="3735">
              <a:solidFill>
                <a:srgbClr val="0C224F"/>
              </a:solidFill>
              <a:latin typeface="Arial Black" panose="020B0A04020102020204" charset="0"/>
              <a:cs typeface="Arial Black" panose="020B0A04020102020204" charset="0"/>
              <a:sym typeface="+mn-ea"/>
            </a:endParaRPr>
          </a:p>
        </p:txBody>
      </p:sp>
      <p:sp>
        <p:nvSpPr>
          <p:cNvPr id="28" name="文本框 11"/>
          <p:cNvSpPr txBox="1"/>
          <p:nvPr>
            <p:custDataLst>
              <p:tags r:id="rId23"/>
            </p:custDataLst>
          </p:nvPr>
        </p:nvSpPr>
        <p:spPr>
          <a:xfrm>
            <a:off x="4958715" y="4058721"/>
            <a:ext cx="767715" cy="48006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3735" dirty="0" smtClean="0">
                <a:solidFill>
                  <a:srgbClr val="0F325E"/>
                </a:solidFill>
                <a:latin typeface="Impact" panose="020B0806030902050204" pitchFamily="34" charset="0"/>
                <a:sym typeface="+mn-ea"/>
              </a:rPr>
              <a:t>04</a:t>
            </a:r>
            <a:endParaRPr lang="en-US" altLang="zh-CN" sz="3735" dirty="0">
              <a:solidFill>
                <a:srgbClr val="0F325E"/>
              </a:solidFill>
              <a:latin typeface="Impact" panose="020B0806030902050204" pitchFamily="34" charset="0"/>
              <a:sym typeface="+mn-ea"/>
            </a:endParaRPr>
          </a:p>
        </p:txBody>
      </p:sp>
      <p:sp>
        <p:nvSpPr>
          <p:cNvPr id="29" name="平行四边形 28"/>
          <p:cNvSpPr/>
          <p:nvPr>
            <p:custDataLst>
              <p:tags r:id="rId24"/>
            </p:custDataLst>
          </p:nvPr>
        </p:nvSpPr>
        <p:spPr>
          <a:xfrm flipV="1">
            <a:off x="5031740" y="4817546"/>
            <a:ext cx="1031875" cy="612775"/>
          </a:xfrm>
          <a:prstGeom prst="parallelogram">
            <a:avLst>
              <a:gd name="adj" fmla="val 32130"/>
            </a:avLst>
          </a:prstGeom>
          <a:gradFill>
            <a:gsLst>
              <a:gs pos="45000">
                <a:srgbClr val="F7FAFE"/>
              </a:gs>
              <a:gs pos="65000">
                <a:srgbClr val="CFD3DE"/>
              </a:gs>
              <a:gs pos="80000">
                <a:srgbClr val="F4F5F7"/>
              </a:gs>
            </a:gsLst>
            <a:lin ang="16200000" scaled="0"/>
          </a:gradFill>
          <a:ln>
            <a:gradFill>
              <a:gsLst>
                <a:gs pos="0">
                  <a:schemeClr val="bg1"/>
                </a:gs>
                <a:gs pos="100000">
                  <a:schemeClr val="bg1">
                    <a:alpha val="5000"/>
                  </a:schemeClr>
                </a:gs>
              </a:gsLst>
              <a:lin ang="16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en-US" altLang="zh-CN" sz="3735">
              <a:solidFill>
                <a:srgbClr val="0C224F"/>
              </a:solidFill>
              <a:latin typeface="Arial Black" panose="020B0A04020102020204" charset="0"/>
              <a:cs typeface="Arial Black" panose="020B0A04020102020204" charset="0"/>
              <a:sym typeface="+mn-ea"/>
            </a:endParaRPr>
          </a:p>
        </p:txBody>
      </p:sp>
      <p:sp>
        <p:nvSpPr>
          <p:cNvPr id="32" name="文本框 11"/>
          <p:cNvSpPr txBox="1"/>
          <p:nvPr>
            <p:custDataLst>
              <p:tags r:id="rId25"/>
            </p:custDataLst>
          </p:nvPr>
        </p:nvSpPr>
        <p:spPr>
          <a:xfrm>
            <a:off x="5163820" y="4884221"/>
            <a:ext cx="767715" cy="48006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3735" dirty="0" smtClean="0">
                <a:solidFill>
                  <a:srgbClr val="0F325E"/>
                </a:solidFill>
                <a:latin typeface="Impact" panose="020B0806030902050204" pitchFamily="34" charset="0"/>
                <a:sym typeface="+mn-ea"/>
              </a:rPr>
              <a:t>05</a:t>
            </a:r>
            <a:endParaRPr lang="en-US" altLang="zh-CN" sz="3735" dirty="0">
              <a:solidFill>
                <a:srgbClr val="0F325E"/>
              </a:solidFill>
              <a:latin typeface="Impact" panose="020B0806030902050204" pitchFamily="34" charset="0"/>
              <a:sym typeface="+mn-ea"/>
            </a:endParaRPr>
          </a:p>
        </p:txBody>
      </p:sp>
      <p:sp>
        <p:nvSpPr>
          <p:cNvPr id="37" name="文本框 11"/>
          <p:cNvSpPr txBox="1"/>
          <p:nvPr>
            <p:custDataLst>
              <p:tags r:id="rId26"/>
            </p:custDataLst>
          </p:nvPr>
        </p:nvSpPr>
        <p:spPr>
          <a:xfrm>
            <a:off x="8093075" y="4075231"/>
            <a:ext cx="767715" cy="48006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3735" dirty="0">
                <a:solidFill>
                  <a:srgbClr val="0F325E"/>
                </a:solidFill>
                <a:latin typeface="Impact" panose="020B0806030902050204" pitchFamily="34" charset="0"/>
                <a:sym typeface="+mn-ea"/>
              </a:rPr>
              <a:t>06</a:t>
            </a:r>
          </a:p>
        </p:txBody>
      </p:sp>
      <p:sp>
        <p:nvSpPr>
          <p:cNvPr id="41" name="平行四边形 40"/>
          <p:cNvSpPr/>
          <p:nvPr>
            <p:custDataLst>
              <p:tags r:id="rId27"/>
            </p:custDataLst>
          </p:nvPr>
        </p:nvSpPr>
        <p:spPr>
          <a:xfrm flipV="1">
            <a:off x="6160770" y="5603873"/>
            <a:ext cx="6202680" cy="612775"/>
          </a:xfrm>
          <a:prstGeom prst="parallelogram">
            <a:avLst>
              <a:gd name="adj" fmla="val 31491"/>
            </a:avLst>
          </a:prstGeom>
          <a:gradFill>
            <a:gsLst>
              <a:gs pos="0">
                <a:schemeClr val="bg1">
                  <a:alpha val="15000"/>
                </a:schemeClr>
              </a:gs>
              <a:gs pos="100000">
                <a:schemeClr val="bg1">
                  <a:alpha val="5000"/>
                </a:schemeClr>
              </a:gs>
            </a:gsLst>
            <a:lin ang="16200000" scaled="0"/>
          </a:gradFill>
          <a:ln>
            <a:gradFill>
              <a:gsLst>
                <a:gs pos="0">
                  <a:schemeClr val="bg1"/>
                </a:gs>
                <a:gs pos="100000">
                  <a:schemeClr val="bg1">
                    <a:alpha val="20000"/>
                  </a:schemeClr>
                </a:gs>
              </a:gsLst>
              <a:lin ang="189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121904" tIns="60952" rIns="121904" bIns="60952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2400">
              <a:sym typeface="+mn-ea"/>
            </a:endParaRPr>
          </a:p>
        </p:txBody>
      </p:sp>
      <p:sp>
        <p:nvSpPr>
          <p:cNvPr id="42" name="平行四边形 41"/>
          <p:cNvSpPr/>
          <p:nvPr>
            <p:custDataLst>
              <p:tags r:id="rId28"/>
            </p:custDataLst>
          </p:nvPr>
        </p:nvSpPr>
        <p:spPr>
          <a:xfrm flipV="1">
            <a:off x="5222240" y="5598596"/>
            <a:ext cx="1031875" cy="612775"/>
          </a:xfrm>
          <a:prstGeom prst="parallelogram">
            <a:avLst>
              <a:gd name="adj" fmla="val 32130"/>
            </a:avLst>
          </a:prstGeom>
          <a:gradFill>
            <a:gsLst>
              <a:gs pos="45000">
                <a:srgbClr val="F7FAFE"/>
              </a:gs>
              <a:gs pos="65000">
                <a:srgbClr val="CFD3DE"/>
              </a:gs>
              <a:gs pos="80000">
                <a:srgbClr val="F4F5F7"/>
              </a:gs>
            </a:gsLst>
            <a:lin ang="16200000" scaled="0"/>
          </a:gradFill>
          <a:ln>
            <a:gradFill>
              <a:gsLst>
                <a:gs pos="0">
                  <a:schemeClr val="bg1"/>
                </a:gs>
                <a:gs pos="100000">
                  <a:schemeClr val="bg1">
                    <a:alpha val="5000"/>
                  </a:schemeClr>
                </a:gs>
              </a:gsLst>
              <a:lin ang="16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en-US" altLang="zh-CN" sz="3735">
              <a:solidFill>
                <a:srgbClr val="0C224F"/>
              </a:solidFill>
              <a:latin typeface="Arial Black" panose="020B0A04020102020204" charset="0"/>
              <a:cs typeface="Arial Black" panose="020B0A04020102020204" charset="0"/>
              <a:sym typeface="+mn-ea"/>
            </a:endParaRPr>
          </a:p>
        </p:txBody>
      </p:sp>
      <p:sp>
        <p:nvSpPr>
          <p:cNvPr id="43" name="文本框 11"/>
          <p:cNvSpPr txBox="1"/>
          <p:nvPr>
            <p:custDataLst>
              <p:tags r:id="rId29"/>
            </p:custDataLst>
          </p:nvPr>
        </p:nvSpPr>
        <p:spPr>
          <a:xfrm>
            <a:off x="5354320" y="5665271"/>
            <a:ext cx="767715" cy="48006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3735" dirty="0" smtClean="0">
                <a:solidFill>
                  <a:srgbClr val="0F325E"/>
                </a:solidFill>
                <a:latin typeface="Impact" panose="020B0806030902050204" pitchFamily="34" charset="0"/>
                <a:sym typeface="+mn-ea"/>
              </a:rPr>
              <a:t>06</a:t>
            </a:r>
            <a:endParaRPr lang="en-US" altLang="zh-CN" sz="3735" dirty="0">
              <a:solidFill>
                <a:srgbClr val="0F325E"/>
              </a:solidFill>
              <a:latin typeface="Impact" panose="020B0806030902050204" pitchFamily="34" charset="0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39762" y="507683"/>
            <a:ext cx="59705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任务</a:t>
            </a:r>
            <a:r>
              <a:rPr lang="en-US" altLang="zh-CN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7.4 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灯光亮度调节器的设计</a:t>
            </a:r>
            <a:endParaRPr lang="zh-CN" altLang="en-US" sz="2800" b="1" dirty="0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84175" y="1381125"/>
            <a:ext cx="10429875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 dirty="0" err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任务目标</a:t>
            </a:r>
            <a:endParaRPr sz="2800" b="1" dirty="0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1、知识目标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掌握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A/D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与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D/A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转换的基础知识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掌握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DAC0832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的使用方法</a:t>
            </a: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、技能目标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能利用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DAC0832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编写程序进行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D/A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控制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能使用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DAC0832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进行灯光亮度调节器的设计</a:t>
            </a: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、素养目标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培养学生的编程思维能力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培养学生探索的进取精神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培养学生严谨细致的工作态度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39762" y="507683"/>
            <a:ext cx="5080000" cy="52197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知识</a:t>
            </a:r>
            <a:r>
              <a:rPr lang="en-US" altLang="zh-CN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7.</a:t>
            </a:r>
            <a:r>
              <a:rPr lang="en-US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.1</a:t>
            </a:r>
            <a:r>
              <a:rPr 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D/A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转换原理</a:t>
            </a:r>
            <a:endParaRPr sz="2800" b="1" dirty="0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84175" y="1381125"/>
            <a:ext cx="10429875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D/A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转换器（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DAC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）输入的是数字量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经转换后输出的是模拟量。在单片机系统中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,DAC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主要作为模拟量输出通道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将单片机输出的数字量转换成与之成正比的模拟量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以推动执行机构动作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实现对被控对象的控制。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数字量是用代码按数位组合起来表示的，对于有权码，每位代码都有一定的位权。为了将数字量转换成模拟量，必须将每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位的代码按其位权的大小转换成相应的模拟量，然后将这些模拟量相加，即可得到与数字量成正比的总模拟量，从而实现了数字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—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模拟转换。</a:t>
            </a: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endParaRPr sz="2800" b="1" dirty="0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endParaRPr sz="2800" b="1" dirty="0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39762" y="507683"/>
            <a:ext cx="69611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知识</a:t>
            </a:r>
            <a:r>
              <a:rPr lang="en-US" altLang="zh-CN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7.</a:t>
            </a:r>
            <a:r>
              <a:rPr lang="en-US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.2 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D/A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转换器的主要技术指标</a:t>
            </a:r>
            <a:endParaRPr sz="2800" b="1" dirty="0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84175" y="1304925"/>
            <a:ext cx="11236325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一、分辨率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分辨率是指输入数字量的最低有效位（</a:t>
            </a:r>
            <a:r>
              <a:rPr lang="en-US" altLang="zh-CN" sz="24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LSB</a:t>
            </a:r>
            <a:r>
              <a:rPr lang="zh-CN" altLang="en-US" sz="24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）发生变化时，所对应的输出模拟量（电压或电流）的变化量。它反映了输出模拟量的最小变化值</a:t>
            </a:r>
            <a:r>
              <a:rPr lang="zh-CN" altLang="en-US" sz="24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400" b="1" dirty="0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二、线性度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线性度（也称非线性误差）是实际转换特性曲线与理想直线特性之间的最大偏差。常以相对于满量程的百分数表示</a:t>
            </a:r>
            <a:r>
              <a:rPr lang="zh-CN" altLang="en-US" sz="24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400" b="1" dirty="0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三、绝对精度和相对精度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绝对精度（简称精度）是指在整个刻度范围内，任一输入数码所对应的模拟量实际输出值与理论值之间的最大误差</a:t>
            </a:r>
            <a:r>
              <a:rPr lang="zh-CN" altLang="en-US" sz="24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。相对</a:t>
            </a:r>
            <a:r>
              <a:rPr lang="zh-CN" altLang="en-US" sz="24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精度与绝对精度表示同一含义，用最大误差相对于满刻度的百分比表示。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四、建立时间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建立时间是指输入的数字量发生满刻度变化时，输出模拟信号达到满刻度值的</a:t>
            </a:r>
            <a:r>
              <a:rPr lang="en-US" altLang="zh-CN" sz="24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±1/2LSB</a:t>
            </a:r>
            <a:r>
              <a:rPr lang="zh-CN" altLang="en-US" sz="24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所需的时间。是描述</a:t>
            </a:r>
            <a:r>
              <a:rPr lang="en-US" altLang="zh-CN" sz="24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D/A</a:t>
            </a:r>
            <a:r>
              <a:rPr lang="zh-CN" altLang="en-US" sz="24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转换速率的一个动态指标</a:t>
            </a:r>
            <a:r>
              <a:rPr lang="zh-CN" altLang="en-US" sz="24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400" b="1" dirty="0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39762" y="507683"/>
            <a:ext cx="5080000" cy="52197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lang="zh-CN"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任务实施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84175" y="1381125"/>
            <a:ext cx="10429875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选用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Proteus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和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KEIL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软件进行程序设计，要求能够控制一个发光二极管，使发光二极管的亮度逐渐变暗，再逐渐变亮，不断循环。</a:t>
            </a:r>
            <a:endParaRPr sz="2800" b="1" dirty="0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7410" name="图片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618" y="2334260"/>
            <a:ext cx="8650287" cy="4055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247" y="971550"/>
            <a:ext cx="7329041" cy="466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39762" y="858838"/>
            <a:ext cx="83137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任务</a:t>
            </a:r>
            <a:r>
              <a:rPr lang="en-US" altLang="zh-CN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7.5 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多种波形信号发生器的设计</a:t>
            </a:r>
            <a:endParaRPr sz="2800" b="1" dirty="0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5567" y="2834323"/>
            <a:ext cx="371443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用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DAC0832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组成的信号发生器生成要求周期和幅度（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0V~+5V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）的锯齿波、三角波、方波。</a:t>
            </a:r>
            <a:endParaRPr sz="2800" b="1" dirty="0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146" name="图片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8463" y="1735460"/>
            <a:ext cx="7574076" cy="4444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39762" y="507683"/>
            <a:ext cx="76088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任务</a:t>
            </a:r>
            <a:r>
              <a:rPr lang="en-US" altLang="zh-CN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7.5 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多种波形信号发生器的设计</a:t>
            </a:r>
            <a:endParaRPr lang="zh-CN" altLang="en-US" sz="2800" b="1" dirty="0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84175" y="1278255"/>
            <a:ext cx="1042987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 dirty="0" err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任务目标</a:t>
            </a:r>
            <a:endParaRPr sz="2800" b="1" dirty="0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1、知识目标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掌握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A/D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与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D/A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转换的基础知识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掌握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DAC0832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的使用方法</a:t>
            </a: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、技能目标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能利用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DAC0832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编写程序进行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D/A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控制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能使用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DAC0832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进行多种波形信号发生器的设计</a:t>
            </a: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、素养目标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培养学生的编程思维能力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培养学生探索的进取精神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培养学生严谨细致的工作态度</a:t>
            </a: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endParaRPr sz="2800" b="1" dirty="0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39762" y="507683"/>
            <a:ext cx="88852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知识</a:t>
            </a:r>
            <a:r>
              <a:rPr lang="en-US" altLang="zh-CN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7.</a:t>
            </a:r>
            <a:r>
              <a:rPr lang="en-US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5</a:t>
            </a:r>
            <a:r>
              <a:rPr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.1</a:t>
            </a:r>
            <a:r>
              <a:rPr lang="en-US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DAC0832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芯片的结构与引脚功能</a:t>
            </a:r>
            <a:endParaRPr sz="2800" b="1" dirty="0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84175" y="1381125"/>
            <a:ext cx="10429875" cy="181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DAC0832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是使用非常普遍的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8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位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D/A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转换器，由于其片内有输入数据寄存器，故可以直接与单片机相连。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DAC0832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以电流形式输出，当需要转换为电压输出时，可外接运算放大器。属于该系列的芯片还有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DAC0830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DAC0831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，它们可以相互代换。</a:t>
            </a:r>
            <a:endParaRPr sz="2800" b="1" dirty="0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5236" y="3462654"/>
            <a:ext cx="5324371" cy="2880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0887" y="3462654"/>
            <a:ext cx="3852863" cy="284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39762" y="507683"/>
            <a:ext cx="5080000" cy="52197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lang="zh-CN"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任务实施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84175" y="1381125"/>
            <a:ext cx="10429875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用单片机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AT89C51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和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D/A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转换芯片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DAC0832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组成的信号发生器生成要求周期和幅度（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0V~+5V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）的锯齿波、三角波、方波。</a:t>
            </a:r>
            <a:endParaRPr sz="2800" b="1" dirty="0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0482" name="图片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413" y="2320925"/>
            <a:ext cx="9672637" cy="3816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007" y="723900"/>
            <a:ext cx="8348881" cy="5300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39762" y="858838"/>
            <a:ext cx="70564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任务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7.1 74LS164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串行输出控制流水灯</a:t>
            </a:r>
            <a:endParaRPr lang="zh-CN" altLang="en-US" sz="2800" b="1" dirty="0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5567" y="2834323"/>
            <a:ext cx="5080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要求从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80C51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串行口输出控制流水</a:t>
            </a:r>
            <a:r>
              <a:rPr lang="zh-CN" altLang="en-US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灯。</a:t>
            </a:r>
            <a:endParaRPr sz="2800" b="1" dirty="0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050" name="图片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8931" y="2138361"/>
            <a:ext cx="5988661" cy="3252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41431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39762" y="858838"/>
            <a:ext cx="76660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任务</a:t>
            </a:r>
            <a:r>
              <a:rPr lang="en-US" altLang="zh-CN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7.6 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用</a:t>
            </a:r>
            <a:r>
              <a:rPr 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TLC5615C(L)P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输出方波</a:t>
            </a:r>
            <a:endParaRPr sz="2800" b="1" dirty="0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5567" y="2834323"/>
            <a:ext cx="419068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用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TLC5615C(L)P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组成的信号发生器生成方波。</a:t>
            </a:r>
            <a:endParaRPr sz="2800" b="1" dirty="0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7170" name="图片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2781" y="1776412"/>
            <a:ext cx="7506903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39762" y="507683"/>
            <a:ext cx="65801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任务</a:t>
            </a:r>
            <a:r>
              <a:rPr lang="en-US" altLang="zh-CN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7.6 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用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TLC5615C(L)P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输出方波</a:t>
            </a:r>
            <a:endParaRPr lang="zh-CN" altLang="en-US" sz="2800" b="1" dirty="0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84175" y="1278255"/>
            <a:ext cx="10429875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 dirty="0" err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任务目标</a:t>
            </a:r>
            <a:endParaRPr sz="2800" b="1" dirty="0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1、知识目标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掌握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A/D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与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D/A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转换的基础知识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掌握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TLC5615C(L)P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的使用方法</a:t>
            </a: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、技能目标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能利用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TLC5615C(L)P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编写程序进行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D/A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控制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能使用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TLC5615C(L)P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输出方波</a:t>
            </a: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、素养目标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培养学生的编程思维能力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培养学生探索的进取精神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培养学生严谨细致的工作态度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39762" y="507683"/>
            <a:ext cx="101742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知识</a:t>
            </a:r>
            <a:r>
              <a:rPr lang="en-US" altLang="zh-CN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7.</a:t>
            </a:r>
            <a:r>
              <a:rPr lang="en-US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6</a:t>
            </a:r>
            <a:r>
              <a:rPr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.1</a:t>
            </a:r>
            <a:r>
              <a:rPr lang="en-US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TLC5615C(L)P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芯片的结构与引脚功能</a:t>
            </a:r>
            <a:endParaRPr sz="2800" b="1" dirty="0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84175" y="1066800"/>
            <a:ext cx="1136967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各</a:t>
            </a:r>
            <a:r>
              <a:rPr lang="zh-CN" altLang="en-US" sz="24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引脚功能。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DIN</a:t>
            </a:r>
            <a:r>
              <a:rPr lang="zh-CN" altLang="en-US" sz="24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：串行数据输入。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SCLK</a:t>
            </a:r>
            <a:r>
              <a:rPr lang="zh-CN" altLang="en-US" sz="24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：串行时钟输入。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CS</a:t>
            </a:r>
            <a:r>
              <a:rPr lang="zh-CN" altLang="en-US" sz="24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：片选信号输入线，低电平有效。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DOUT</a:t>
            </a:r>
            <a:r>
              <a:rPr lang="zh-CN" altLang="en-US" sz="24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：用于菊花链的串行数据输出。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AGND</a:t>
            </a:r>
            <a:r>
              <a:rPr lang="zh-CN" altLang="en-US" sz="24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：模拟地。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REFIN</a:t>
            </a:r>
            <a:r>
              <a:rPr lang="zh-CN" altLang="en-US" sz="24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：基准输入。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OUT</a:t>
            </a:r>
            <a:r>
              <a:rPr lang="zh-CN" altLang="en-US" sz="24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en-US" altLang="zh-CN" sz="24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DAC</a:t>
            </a:r>
            <a:r>
              <a:rPr lang="zh-CN" altLang="en-US" sz="24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模拟电压输出。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VDD</a:t>
            </a:r>
            <a:r>
              <a:rPr lang="zh-CN" altLang="en-US" sz="24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：正</a:t>
            </a:r>
            <a:r>
              <a:rPr lang="zh-CN" altLang="en-US" sz="24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电源</a:t>
            </a:r>
            <a:endParaRPr lang="en-US" altLang="zh-CN" sz="2400" b="1" dirty="0" smtClean="0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endParaRPr lang="zh-CN" altLang="en-US" sz="2400" b="1" dirty="0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TLC5615C(L)P</a:t>
            </a:r>
            <a:r>
              <a:rPr lang="zh-CN" altLang="en-US" sz="24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的工作过程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当片选</a:t>
            </a:r>
            <a:r>
              <a:rPr lang="en-US" altLang="zh-CN" sz="24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CS</a:t>
            </a:r>
            <a:r>
              <a:rPr lang="zh-CN" altLang="en-US" sz="24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为低电平时。串行输入数据读入</a:t>
            </a:r>
            <a:r>
              <a:rPr lang="en-US" altLang="zh-CN" sz="24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16</a:t>
            </a:r>
            <a:r>
              <a:rPr lang="zh-CN" altLang="en-US" sz="24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位移位寄存器</a:t>
            </a:r>
            <a:r>
              <a:rPr lang="en-US" altLang="zh-CN" sz="24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24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它由时钟同步且二进制最高有效位被导前移入。</a:t>
            </a:r>
            <a:r>
              <a:rPr lang="en-US" altLang="zh-CN" sz="24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SLCK</a:t>
            </a:r>
            <a:r>
              <a:rPr lang="zh-CN" altLang="en-US" sz="24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输入的上升沿把数据移入输入寄存器。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接着</a:t>
            </a:r>
            <a:r>
              <a:rPr lang="en-US" altLang="zh-CN" sz="24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CS</a:t>
            </a:r>
            <a:r>
              <a:rPr lang="zh-CN" altLang="en-US" sz="24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的上升沿把数据传送至</a:t>
            </a:r>
            <a:r>
              <a:rPr lang="en-US" altLang="zh-CN" sz="24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DAC</a:t>
            </a:r>
            <a:r>
              <a:rPr lang="zh-CN" altLang="en-US" sz="24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寄存器。当</a:t>
            </a:r>
            <a:r>
              <a:rPr lang="en-US" altLang="zh-CN" sz="24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CS</a:t>
            </a:r>
            <a:r>
              <a:rPr lang="zh-CN" altLang="en-US" sz="24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为高电平时，输入数据不能由时钟同步送入输入寄存器。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575" y="1638300"/>
            <a:ext cx="3989103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39762" y="507683"/>
            <a:ext cx="5080000" cy="52197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lang="zh-CN"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任务实施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84175" y="1381125"/>
            <a:ext cx="1042987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用单片机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AT89C51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和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D/A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转换芯片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TLC5615C(L)P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组成的信号发生器生成一定周期的方波。</a:t>
            </a:r>
            <a:endParaRPr sz="2800" b="1" dirty="0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3554" name="图片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0613" y="2487632"/>
            <a:ext cx="7926387" cy="3997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824" y="862013"/>
            <a:ext cx="8029575" cy="4756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380" y="3106420"/>
            <a:ext cx="7618730" cy="170116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 bwMode="auto">
          <a:xfrm>
            <a:off x="966153" y="2294573"/>
            <a:ext cx="10260330" cy="118491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blurRad="50800" dist="38100" dir="5400000" algn="t" rotWithShape="0">
              <a:srgbClr val="0C224F">
                <a:alpha val="40000"/>
              </a:srgbClr>
            </a:outerShdw>
          </a:effectLst>
        </p:spPr>
        <p:txBody>
          <a:bodyPr wrap="square" lIns="108910" tIns="54455" rIns="108910" bIns="54455" rtlCol="0" anchor="ctr" anchorCtr="0">
            <a:spAutoFit/>
          </a:bodyPr>
          <a:lstStyle/>
          <a:p>
            <a:pPr lvl="0" algn="ctr" defTabSz="685800">
              <a:spcAft>
                <a:spcPts val="0"/>
              </a:spcAft>
              <a:buClrTx/>
              <a:buSzTx/>
              <a:buFontTx/>
            </a:pPr>
            <a:r>
              <a:rPr lang="zh-CN" altLang="en-US" sz="7000" spc="50" dirty="0">
                <a:gradFill>
                  <a:gsLst>
                    <a:gs pos="80000">
                      <a:srgbClr val="F4F5F7"/>
                    </a:gs>
                    <a:gs pos="45000">
                      <a:schemeClr val="accent1">
                        <a:lumMod val="5000"/>
                        <a:lumOff val="95000"/>
                      </a:schemeClr>
                    </a:gs>
                    <a:gs pos="65000">
                      <a:srgbClr val="C3C8D4"/>
                    </a:gs>
                  </a:gsLst>
                  <a:lin ang="5400000" scaled="0"/>
                </a:gradFill>
                <a:effectLst/>
                <a:latin typeface="汉仪菱心体简" panose="02010400000101010101" charset="-122"/>
                <a:ea typeface="汉仪菱心体简" panose="02010400000101010101" charset="-122"/>
                <a:cs typeface="汉仪菱心体简" panose="02010400000101010101" charset="-122"/>
                <a:sym typeface="+mn-ea"/>
              </a:rPr>
              <a:t>初心在方寸</a:t>
            </a:r>
            <a:r>
              <a:rPr lang="en-US" altLang="zh-CN" sz="7000" spc="50" dirty="0">
                <a:gradFill>
                  <a:gsLst>
                    <a:gs pos="80000">
                      <a:srgbClr val="F4F5F7"/>
                    </a:gs>
                    <a:gs pos="45000">
                      <a:schemeClr val="accent1">
                        <a:lumMod val="5000"/>
                        <a:lumOff val="95000"/>
                      </a:schemeClr>
                    </a:gs>
                    <a:gs pos="65000">
                      <a:srgbClr val="C3C8D4"/>
                    </a:gs>
                  </a:gsLst>
                  <a:lin ang="5400000" scaled="0"/>
                </a:gradFill>
                <a:effectLst/>
                <a:latin typeface="汉仪菱心体简" panose="02010400000101010101" charset="-122"/>
                <a:ea typeface="汉仪菱心体简" panose="02010400000101010101" charset="-122"/>
                <a:cs typeface="汉仪菱心体简" panose="02010400000101010101" charset="-122"/>
                <a:sym typeface="+mn-ea"/>
              </a:rPr>
              <a:t> </a:t>
            </a:r>
            <a:r>
              <a:rPr lang="zh-CN" altLang="en-US" sz="7000" spc="50" dirty="0">
                <a:gradFill>
                  <a:gsLst>
                    <a:gs pos="80000">
                      <a:srgbClr val="F4F5F7"/>
                    </a:gs>
                    <a:gs pos="45000">
                      <a:schemeClr val="accent1">
                        <a:lumMod val="5000"/>
                        <a:lumOff val="95000"/>
                      </a:schemeClr>
                    </a:gs>
                    <a:gs pos="65000">
                      <a:srgbClr val="C3C8D4"/>
                    </a:gs>
                  </a:gsLst>
                  <a:lin ang="5400000" scaled="0"/>
                </a:gradFill>
                <a:effectLst/>
                <a:latin typeface="汉仪菱心体简" panose="02010400000101010101" charset="-122"/>
                <a:ea typeface="汉仪菱心体简" panose="02010400000101010101" charset="-122"/>
                <a:cs typeface="汉仪菱心体简" panose="02010400000101010101" charset="-122"/>
                <a:sym typeface="+mn-ea"/>
              </a:rPr>
              <a:t>咫尺在匠心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39762" y="507683"/>
            <a:ext cx="5080000" cy="52197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任务</a:t>
            </a:r>
            <a:r>
              <a:rPr lang="en-US" altLang="zh-CN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7.1 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独立键盘点亮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LED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灯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84175" y="1381125"/>
            <a:ext cx="10429875" cy="5262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 dirty="0" err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任务目标</a:t>
            </a:r>
            <a:endParaRPr sz="2800" b="1" dirty="0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1、知识目标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了解模拟信号与数字信号的基本概念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掌握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A/D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与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D/A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转换的基础知识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掌握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A/D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转换器的工作原理及应用</a:t>
            </a: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、技能目标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能利用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ADC0808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编写程序进行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A/D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控制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能使用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A/D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转换器进行调温报警器的设计</a:t>
            </a: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、素养目标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培养学生的编程思维能力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培养学生探索的进取精神</a:t>
            </a: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培养学生严谨细致的工作态度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69213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39762" y="507683"/>
            <a:ext cx="5080000" cy="52197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知识</a:t>
            </a:r>
            <a:r>
              <a:rPr lang="en-US" altLang="zh-CN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7.</a:t>
            </a:r>
            <a:r>
              <a:rPr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1.1</a:t>
            </a:r>
            <a:r>
              <a:rPr 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A/D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转换原理</a:t>
            </a:r>
            <a:endParaRPr sz="2800" b="1" dirty="0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75" y="2114550"/>
            <a:ext cx="5114925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矩形 1"/>
          <p:cNvSpPr/>
          <p:nvPr/>
        </p:nvSpPr>
        <p:spPr>
          <a:xfrm>
            <a:off x="1173114" y="4944874"/>
            <a:ext cx="47323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800" dirty="0">
                <a:solidFill>
                  <a:srgbClr val="E2E4EB"/>
                </a:solidFill>
              </a:rPr>
              <a:t>逐次逼近式</a:t>
            </a:r>
            <a:r>
              <a:rPr lang="en-US" altLang="zh-CN" sz="2800" dirty="0">
                <a:solidFill>
                  <a:srgbClr val="E2E4EB"/>
                </a:solidFill>
              </a:rPr>
              <a:t>A/D</a:t>
            </a:r>
            <a:r>
              <a:rPr lang="zh-CN" altLang="zh-CN" sz="2800" dirty="0">
                <a:solidFill>
                  <a:srgbClr val="E2E4EB"/>
                </a:solidFill>
              </a:rPr>
              <a:t>转换器原理图</a:t>
            </a:r>
            <a:endParaRPr lang="zh-CN" altLang="en-US" sz="2800" dirty="0">
              <a:solidFill>
                <a:srgbClr val="E2E4EB"/>
              </a:solidFill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9" y="2114550"/>
            <a:ext cx="5518727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矩形 2"/>
          <p:cNvSpPr/>
          <p:nvPr/>
        </p:nvSpPr>
        <p:spPr>
          <a:xfrm>
            <a:off x="7058561" y="4925824"/>
            <a:ext cx="40142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800" dirty="0">
                <a:solidFill>
                  <a:srgbClr val="FFF8E2"/>
                </a:solidFill>
              </a:rPr>
              <a:t>双积分</a:t>
            </a:r>
            <a:r>
              <a:rPr lang="en-US" altLang="zh-CN" sz="2800" dirty="0">
                <a:solidFill>
                  <a:srgbClr val="FFF8E2"/>
                </a:solidFill>
              </a:rPr>
              <a:t>A/D</a:t>
            </a:r>
            <a:r>
              <a:rPr lang="zh-CN" altLang="zh-CN" sz="2800" dirty="0">
                <a:solidFill>
                  <a:srgbClr val="FFF8E2"/>
                </a:solidFill>
              </a:rPr>
              <a:t>转换器原理图</a:t>
            </a:r>
            <a:endParaRPr lang="zh-CN" altLang="en-US" sz="2800" dirty="0">
              <a:solidFill>
                <a:srgbClr val="FFF8E2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5507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39762" y="507683"/>
            <a:ext cx="62372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知识</a:t>
            </a:r>
            <a:r>
              <a:rPr lang="en-US" altLang="zh-CN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7.</a:t>
            </a:r>
            <a:r>
              <a:rPr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1.2 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转换器的主要技术指标</a:t>
            </a:r>
            <a:endParaRPr sz="2800" b="1" dirty="0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864518" y="1857375"/>
            <a:ext cx="3787775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一、</a:t>
            </a:r>
            <a:r>
              <a:rPr lang="zh-CN" altLang="en-US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分辨率</a:t>
            </a:r>
            <a:endParaRPr lang="en-US" altLang="zh-CN" sz="2800" b="1" dirty="0" smtClean="0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zh-CN" altLang="en-US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量化误差</a:t>
            </a:r>
            <a:endParaRPr lang="en-US" altLang="zh-CN" sz="2800" b="1" dirty="0" smtClean="0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三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、偏移</a:t>
            </a:r>
            <a:r>
              <a:rPr lang="zh-CN" altLang="en-US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误差</a:t>
            </a:r>
            <a:endParaRPr lang="en-US" altLang="zh-CN" sz="2800" b="1" dirty="0" smtClean="0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四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、满刻度</a:t>
            </a:r>
            <a:r>
              <a:rPr lang="zh-CN" altLang="en-US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误差</a:t>
            </a:r>
            <a:endParaRPr lang="en-US" altLang="zh-CN" sz="2800" b="1" dirty="0" smtClean="0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五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、线性</a:t>
            </a:r>
            <a:r>
              <a:rPr lang="zh-CN" altLang="en-US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度</a:t>
            </a:r>
            <a:endParaRPr lang="en-US" altLang="zh-CN" sz="2800" b="1" dirty="0" smtClean="0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六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、绝对</a:t>
            </a:r>
            <a:r>
              <a:rPr lang="zh-CN" altLang="en-US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精度</a:t>
            </a:r>
            <a:endParaRPr lang="en-US" altLang="zh-CN" sz="2800" b="1" dirty="0" smtClean="0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七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、转换</a:t>
            </a:r>
            <a:r>
              <a:rPr lang="zh-CN" altLang="en-US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速率</a:t>
            </a:r>
            <a:endParaRPr lang="zh-CN" altLang="en-US" sz="2800" b="1" dirty="0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26788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39762" y="507683"/>
            <a:ext cx="5080000" cy="52197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lang="zh-CN"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任务实施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12725" y="1590675"/>
            <a:ext cx="3425825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用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ADC0808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测量外部模拟量（电压），并用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AT89C51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读取其数字量，当数字量小于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100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或大于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200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时，通过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个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LED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指示灯进行报警指示。</a:t>
            </a:r>
            <a:endParaRPr sz="2800" b="1" dirty="0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9218" name="图片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8912" y="1209675"/>
            <a:ext cx="7310438" cy="4790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9833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8350" y="726281"/>
            <a:ext cx="8248650" cy="5155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27404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39762" y="858838"/>
            <a:ext cx="61610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任务</a:t>
            </a:r>
            <a:r>
              <a:rPr lang="en-US" altLang="zh-CN" sz="2800" b="1" dirty="0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7.2 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简易数字电压表的设计</a:t>
            </a:r>
            <a:endParaRPr sz="2800" b="1" dirty="0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5567" y="2834323"/>
            <a:ext cx="5080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要求用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ADC0809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采样通道</a:t>
            </a:r>
            <a:r>
              <a:rPr lang="en-US" altLang="zh-CN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800" b="1" dirty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输入的模拟量，转换后的结果显示在数码管上。</a:t>
            </a:r>
            <a:endParaRPr sz="2800" b="1" dirty="0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074" name="图片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5763" y="2190144"/>
            <a:ext cx="6094592" cy="3086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6228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Y2M5MmFmMmQxYTUxNWM2NWFiYmJhOTZmYzdlMzczM2YifQ=="/>
  <p:tag name="KSO_WPP_MARK_KEY" val="20ab1bde-e509-4ef2-9c47-1b3afddd1a73"/>
  <p:tag name="commondata" val="eyJoZGlkIjoiZjJiZTNhZGY1MDEwOTVhMjY1OWE2ZjQ5NGMzMWQ2YjU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  <p:tag name="KSO_WM_DIAGRAM_VIRTUALLY_FRAME" val="{&quot;height&quot;:426.8,&quot;left&quot;:422.35,&quot;top&quot;:37.1,&quot;width&quot;:535.5}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  <p:tag name="KSO_WM_DIAGRAM_VIRTUALLY_FRAME" val="{&quot;height&quot;:426.8,&quot;left&quot;:422.35,&quot;top&quot;:37.1,&quot;width&quot;:535.5}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  <p:tag name="KSO_WM_DIAGRAM_VIRTUALLY_FRAME" val="{&quot;height&quot;:363.625,&quot;left&quot;:422.35,&quot;top&quot;:100.275,&quot;width&quot;:535.5}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  <p:tag name="KSO_WM_DIAGRAM_VIRTUALLY_FRAME" val="{&quot;height&quot;:363.625,&quot;left&quot;:422.35,&quot;top&quot;:100.275,&quot;width&quot;:535.5}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  <p:tag name="KSO_WM_DIAGRAM_VIRTUALLY_FRAME" val="{&quot;height&quot;:363.625,&quot;left&quot;:422.35,&quot;top&quot;:100.275,&quot;width&quot;:535.5}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  <p:tag name="KSO_WM_DIAGRAM_VIRTUALLY_FRAME" val="{&quot;height&quot;:363.625,&quot;left&quot;:422.35,&quot;top&quot;:100.275,&quot;width&quot;:535.5}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  <p:tag name="KSO_WM_DIAGRAM_VIRTUALLY_FRAME" val="{&quot;height&quot;:426.8,&quot;left&quot;:422.35,&quot;top&quot;:37.1,&quot;width&quot;:535.5}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  <p:tag name="KSO_WM_DIAGRAM_VIRTUALLY_FRAME" val="{&quot;height&quot;:426.8,&quot;left&quot;:422.35,&quot;top&quot;:37.1,&quot;width&quot;:535.5}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  <p:tag name="KSO_WM_DIAGRAM_VIRTUALLY_FRAME" val="{&quot;height&quot;:426.8,&quot;left&quot;:422.35,&quot;top&quot;:37.1,&quot;width&quot;:535.5}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  <p:tag name="KSO_WM_DIAGRAM_VIRTUALLY_FRAME" val="{&quot;height&quot;:426.8,&quot;left&quot;:422.35,&quot;top&quot;:37.1,&quot;width&quot;:535.5}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  <p:tag name="KSO_WM_DIAGRAM_VIRTUALLY_FRAME" val="{&quot;height&quot;:426.8,&quot;left&quot;:422.35,&quot;top&quot;:37.1,&quot;width&quot;:535.5}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  <p:tag name="KSO_WM_DIAGRAM_VIRTUALLY_FRAME" val="{&quot;height&quot;:426.8,&quot;left&quot;:422.35,&quot;top&quot;:37.1,&quot;width&quot;:535.5}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  <p:tag name="KSO_WM_DIAGRAM_VIRTUALLY_FRAME" val="{&quot;height&quot;:426.8,&quot;left&quot;:422.35,&quot;top&quot;:37.1,&quot;width&quot;:535.5}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  <p:tag name="KSO_WM_DIAGRAM_VIRTUALLY_FRAME" val="{&quot;height&quot;:426.8,&quot;left&quot;:422.35,&quot;top&quot;:37.1,&quot;width&quot;:535.5}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  <p:tag name="KSO_WM_DIAGRAM_VIRTUALLY_FRAME" val="{&quot;height&quot;:426.8,&quot;left&quot;:422.35,&quot;top&quot;:37.1,&quot;width&quot;:535.5}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  <p:tag name="KSO_WM_DIAGRAM_VIRTUALLY_FRAME" val="{&quot;height&quot;:426.8,&quot;left&quot;:422.35,&quot;top&quot;:37.1,&quot;width&quot;:535.5}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  <p:tag name="KSO_WM_DIAGRAM_VIRTUALLY_FRAME" val="{&quot;height&quot;:363.625,&quot;left&quot;:422.35,&quot;top&quot;:100.275,&quot;width&quot;:535.5}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  <p:tag name="KSO_WM_DIAGRAM_VIRTUALLY_FRAME" val="{&quot;height&quot;:426.8,&quot;left&quot;:422.35,&quot;top&quot;:37.1,&quot;width&quot;:535.5}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  <p:tag name="KSO_WM_DIAGRAM_VIRTUALLY_FRAME" val="{&quot;height&quot;:426.8,&quot;left&quot;:422.35,&quot;top&quot;:37.1,&quot;width&quot;:535.5}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  <p:tag name="KSO_WM_DIAGRAM_VIRTUALLY_FRAME" val="{&quot;height&quot;:426.8,&quot;left&quot;:422.35,&quot;top&quot;:37.1,&quot;width&quot;:535.5}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  <p:tag name="KSO_WM_DIAGRAM_VIRTUALLY_FRAME" val="{&quot;height&quot;:426.8,&quot;left&quot;:422.35,&quot;top&quot;:37.1,&quot;width&quot;:535.5}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  <p:tag name="KSO_WM_DIAGRAM_VIRTUALLY_FRAME" val="{&quot;height&quot;:426.8,&quot;left&quot;:422.35,&quot;top&quot;:37.1,&quot;width&quot;:535.5}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  <p:tag name="KSO_WM_DIAGRAM_VIRTUALLY_FRAME" val="{&quot;height&quot;:426.8,&quot;left&quot;:422.35,&quot;top&quot;:37.1,&quot;width&quot;:535.5}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  <p:tag name="KSO_WM_DIAGRAM_VIRTUALLY_FRAME" val="{&quot;height&quot;:426.8,&quot;left&quot;:422.35,&quot;top&quot;:37.1,&quot;width&quot;:535.5}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  <p:tag name="KSO_WM_DIAGRAM_VIRTUALLY_FRAME" val="{&quot;height&quot;:426.8,&quot;left&quot;:422.35,&quot;top&quot;:37.1,&quot;width&quot;:535.5}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  <p:tag name="KSO_WM_DIAGRAM_VIRTUALLY_FRAME" val="{&quot;height&quot;:426.8,&quot;left&quot;:422.35,&quot;top&quot;:37.1,&quot;width&quot;:535.5}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  <p:tag name="KSO_WM_DIAGRAM_VIRTUALLY_FRAME" val="{&quot;height&quot;:426.8,&quot;left&quot;:422.35,&quot;top&quot;:37.1,&quot;width&quot;:535.5}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WPS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1580</Words>
  <Application>Microsoft Office PowerPoint</Application>
  <PresentationFormat>自定义</PresentationFormat>
  <Paragraphs>159</Paragraphs>
  <Slides>35</Slides>
  <Notes>35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35</vt:i4>
      </vt:variant>
    </vt:vector>
  </HeadingPairs>
  <TitlesOfParts>
    <vt:vector size="37" baseType="lpstr">
      <vt:lpstr>WPS</vt:lpstr>
      <vt:lpstr>1_WPS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Administrator</dc:creator>
  <cp:lastModifiedBy>微软用户</cp:lastModifiedBy>
  <cp:revision>438</cp:revision>
  <dcterms:created xsi:type="dcterms:W3CDTF">2019-06-19T02:08:00Z</dcterms:created>
  <dcterms:modified xsi:type="dcterms:W3CDTF">2024-11-11T01:47:49Z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2052-12.1.0.18166</vt:lpwstr>
  </property>
  <property fmtid="{D5CDD505-2E9C-101B-9397-08002B2CF9AE}" pid="3" name="ICV">
    <vt:lpwstr>F197A99BC2584D88A31737A2FECA1BCF_13</vt:lpwstr>
  </property>
</Properties>
</file>